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69" r:id="rId4"/>
    <p:sldId id="260" r:id="rId5"/>
    <p:sldId id="270" r:id="rId6"/>
    <p:sldId id="271" r:id="rId7"/>
    <p:sldId id="272" r:id="rId8"/>
    <p:sldId id="273" r:id="rId9"/>
    <p:sldId id="274" r:id="rId10"/>
    <p:sldId id="275" r:id="rId11"/>
    <p:sldId id="268" r:id="rId12"/>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EB6F0488-51CB-420A-856E-F6BA5EC781AE}" type="datetimeFigureOut">
              <a:rPr kumimoji="1" lang="ja-JP" altLang="en-US" smtClean="0"/>
              <a:t>2025/6/6</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7F10977A-E5C8-49FA-82F7-B63A16E164A6}" type="slidenum">
              <a:rPr kumimoji="1" lang="ja-JP" altLang="en-US" smtClean="0"/>
              <a:t>‹#›</a:t>
            </a:fld>
            <a:endParaRPr kumimoji="1" lang="ja-JP" altLang="en-US"/>
          </a:p>
        </p:txBody>
      </p:sp>
    </p:spTree>
    <p:extLst>
      <p:ext uri="{BB962C8B-B14F-4D97-AF65-F5344CB8AC3E}">
        <p14:creationId xmlns:p14="http://schemas.microsoft.com/office/powerpoint/2010/main" val="41317954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10977A-E5C8-49FA-82F7-B63A16E164A6}" type="slidenum">
              <a:rPr kumimoji="1" lang="ja-JP" altLang="en-US" smtClean="0"/>
              <a:t>1</a:t>
            </a:fld>
            <a:endParaRPr kumimoji="1" lang="ja-JP" altLang="en-US"/>
          </a:p>
        </p:txBody>
      </p:sp>
    </p:spTree>
    <p:extLst>
      <p:ext uri="{BB962C8B-B14F-4D97-AF65-F5344CB8AC3E}">
        <p14:creationId xmlns:p14="http://schemas.microsoft.com/office/powerpoint/2010/main" val="573652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注文の修正が完了したら、修正内容確認の</a:t>
            </a:r>
            <a:r>
              <a:rPr kumimoji="1" lang="en-US" altLang="ja-JP" dirty="0" smtClean="0"/>
              <a:t>E</a:t>
            </a:r>
            <a:r>
              <a:rPr kumimoji="1" lang="ja-JP" altLang="en-US" dirty="0" smtClean="0"/>
              <a:t>メールが届きます。</a:t>
            </a:r>
            <a:endParaRPr kumimoji="1" lang="en-US" altLang="ja-JP" dirty="0" smtClean="0"/>
          </a:p>
          <a:p>
            <a:r>
              <a:rPr kumimoji="1" lang="ja-JP" altLang="en-US" dirty="0" smtClean="0"/>
              <a:t>修正内容が合っているか確認してください。</a:t>
            </a:r>
            <a:endParaRPr kumimoji="1" lang="en-US" altLang="ja-JP" dirty="0" smtClean="0"/>
          </a:p>
          <a:p>
            <a:r>
              <a:rPr kumimoji="1" lang="ja-JP" altLang="en-US" dirty="0" smtClean="0"/>
              <a:t>この</a:t>
            </a:r>
            <a:r>
              <a:rPr kumimoji="1" lang="en-US" altLang="ja-JP" dirty="0" smtClean="0"/>
              <a:t>E</a:t>
            </a:r>
            <a:r>
              <a:rPr kumimoji="1" lang="ja-JP" altLang="en-US" dirty="0" smtClean="0"/>
              <a:t>メールが注文修正の履歴になりますので、削除せずに保管しておいてください。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F10977A-E5C8-49FA-82F7-B63A16E164A6}" type="slidenum">
              <a:rPr kumimoji="1" lang="ja-JP" altLang="en-US" smtClean="0"/>
              <a:t>10</a:t>
            </a:fld>
            <a:endParaRPr kumimoji="1" lang="ja-JP" altLang="en-US"/>
          </a:p>
        </p:txBody>
      </p:sp>
    </p:spTree>
    <p:extLst>
      <p:ext uri="{BB962C8B-B14F-4D97-AF65-F5344CB8AC3E}">
        <p14:creationId xmlns:p14="http://schemas.microsoft.com/office/powerpoint/2010/main" val="2233551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ステップ</a:t>
            </a:r>
            <a:r>
              <a:rPr kumimoji="1" lang="en-US" altLang="ja-JP" dirty="0" smtClean="0"/>
              <a:t>4</a:t>
            </a:r>
            <a:r>
              <a:rPr kumimoji="1" lang="ja-JP" altLang="en-US" dirty="0" smtClean="0"/>
              <a:t>　商品の配送とお支払い方法</a:t>
            </a:r>
            <a:endParaRPr kumimoji="1" lang="en-US" altLang="ja-JP" dirty="0" smtClean="0"/>
          </a:p>
          <a:p>
            <a:r>
              <a:rPr kumimoji="1" lang="ja-JP" altLang="en-US" dirty="0" smtClean="0"/>
              <a:t>商品の配送は</a:t>
            </a:r>
            <a:r>
              <a:rPr kumimoji="1" lang="en-US" altLang="ja-JP" dirty="0" smtClean="0"/>
              <a:t>JA</a:t>
            </a:r>
            <a:r>
              <a:rPr kumimoji="1" lang="ja-JP" altLang="en-US" dirty="0" smtClean="0"/>
              <a:t>の委託配送業者よりお届けをいたします。</a:t>
            </a:r>
            <a:endParaRPr kumimoji="1" lang="en-US" altLang="ja-JP" dirty="0" smtClean="0"/>
          </a:p>
          <a:p>
            <a:r>
              <a:rPr kumimoji="1" lang="ja-JP" altLang="en-US" dirty="0" smtClean="0"/>
              <a:t>配送日の指定は出来かねますのでご了承ください。</a:t>
            </a:r>
            <a:endParaRPr kumimoji="1" lang="en-US" altLang="ja-JP" dirty="0" smtClean="0"/>
          </a:p>
          <a:p>
            <a:r>
              <a:rPr kumimoji="1" lang="ja-JP" altLang="en-US" dirty="0" smtClean="0"/>
              <a:t>配送の約</a:t>
            </a:r>
            <a:r>
              <a:rPr kumimoji="1" lang="en-US" altLang="ja-JP" dirty="0" smtClean="0"/>
              <a:t>1</a:t>
            </a:r>
            <a:r>
              <a:rPr kumimoji="1" lang="ja-JP" altLang="en-US" dirty="0" smtClean="0"/>
              <a:t>週間前に、配送業者よりご登録のお電話番号へご連絡いたします。</a:t>
            </a:r>
            <a:endParaRPr kumimoji="1" lang="en-US" altLang="ja-JP" dirty="0" smtClean="0"/>
          </a:p>
          <a:p>
            <a:r>
              <a:rPr kumimoji="1" lang="ja-JP" altLang="en-US" dirty="0" smtClean="0"/>
              <a:t>その際に配送の日時、配送場所の確認をいたします。</a:t>
            </a:r>
            <a:endParaRPr kumimoji="1" lang="en-US" altLang="ja-JP" dirty="0" smtClean="0"/>
          </a:p>
          <a:p>
            <a:r>
              <a:rPr kumimoji="1" lang="ja-JP" altLang="en-US" dirty="0" smtClean="0"/>
              <a:t>指定の配送場所がある場合はご指示いただければ幸いです。</a:t>
            </a:r>
            <a:endParaRPr kumimoji="1" lang="en-US" altLang="ja-JP" dirty="0" smtClean="0"/>
          </a:p>
          <a:p>
            <a:endParaRPr kumimoji="1" lang="en-US" altLang="ja-JP" dirty="0" smtClean="0"/>
          </a:p>
          <a:p>
            <a:r>
              <a:rPr kumimoji="1" lang="ja-JP" altLang="en-US" dirty="0" smtClean="0"/>
              <a:t>お支払い方法については代金決済日に口座引き落としにより代金を決済させていただきます。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F10977A-E5C8-49FA-82F7-B63A16E164A6}" type="slidenum">
              <a:rPr kumimoji="1" lang="ja-JP" altLang="en-US" smtClean="0"/>
              <a:t>11</a:t>
            </a:fld>
            <a:endParaRPr kumimoji="1" lang="ja-JP" altLang="en-US"/>
          </a:p>
        </p:txBody>
      </p:sp>
    </p:spTree>
    <p:extLst>
      <p:ext uri="{BB962C8B-B14F-4D97-AF65-F5344CB8AC3E}">
        <p14:creationId xmlns:p14="http://schemas.microsoft.com/office/powerpoint/2010/main" val="877358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商品の注文方法</a:t>
            </a:r>
            <a:endParaRPr kumimoji="1" lang="en-US" altLang="ja-JP" dirty="0" smtClean="0"/>
          </a:p>
          <a:p>
            <a:r>
              <a:rPr kumimoji="1" lang="ja-JP" altLang="en-US" dirty="0" smtClean="0"/>
              <a:t>ステップ</a:t>
            </a:r>
            <a:r>
              <a:rPr kumimoji="1" lang="en-US" altLang="ja-JP" dirty="0" smtClean="0"/>
              <a:t>1</a:t>
            </a:r>
            <a:r>
              <a:rPr kumimoji="1" lang="ja-JP" altLang="en-US" dirty="0" smtClean="0"/>
              <a:t>　ログイン</a:t>
            </a:r>
            <a:endParaRPr kumimoji="1" lang="en-US" altLang="ja-JP" dirty="0" smtClean="0"/>
          </a:p>
          <a:p>
            <a:r>
              <a:rPr kumimoji="1" lang="en-US" altLang="ja-JP" dirty="0" smtClean="0"/>
              <a:t>JA</a:t>
            </a:r>
            <a:r>
              <a:rPr kumimoji="1" lang="ja-JP" altLang="en-US" dirty="0" smtClean="0"/>
              <a:t>晴れの国岡山のホームページ内にある「晴ればれｅネットの登録・ログインはこちらから」をクリックしてください。</a:t>
            </a:r>
            <a:endParaRPr kumimoji="1" lang="en-US" altLang="ja-JP" dirty="0" smtClean="0"/>
          </a:p>
          <a:p>
            <a:r>
              <a:rPr kumimoji="1" lang="ja-JP" altLang="en-US" dirty="0" smtClean="0"/>
              <a:t>または、右下の</a:t>
            </a:r>
            <a:r>
              <a:rPr kumimoji="1" lang="en-US" altLang="ja-JP" dirty="0" smtClean="0"/>
              <a:t>QR</a:t>
            </a:r>
            <a:r>
              <a:rPr kumimoji="1" lang="ja-JP" altLang="en-US" dirty="0" smtClean="0"/>
              <a:t>コードを読み取ってください。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F10977A-E5C8-49FA-82F7-B63A16E164A6}" type="slidenum">
              <a:rPr kumimoji="1" lang="ja-JP" altLang="en-US" smtClean="0"/>
              <a:t>2</a:t>
            </a:fld>
            <a:endParaRPr kumimoji="1" lang="ja-JP" altLang="en-US"/>
          </a:p>
        </p:txBody>
      </p:sp>
    </p:spTree>
    <p:extLst>
      <p:ext uri="{BB962C8B-B14F-4D97-AF65-F5344CB8AC3E}">
        <p14:creationId xmlns:p14="http://schemas.microsoft.com/office/powerpoint/2010/main" val="1521910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晴ればれｅネットの画面が表示されたら、「既存ユーザーログインへ」をクリックしてください。</a:t>
            </a:r>
            <a:endParaRPr kumimoji="1" lang="en-US" altLang="ja-JP" dirty="0" smtClean="0"/>
          </a:p>
          <a:p>
            <a:r>
              <a:rPr kumimoji="1" lang="ja-JP" altLang="en-US" dirty="0" smtClean="0"/>
              <a:t>ログイン画面が表示されたら、「ユーザー</a:t>
            </a:r>
            <a:r>
              <a:rPr kumimoji="1" lang="en-US" altLang="ja-JP" dirty="0" smtClean="0"/>
              <a:t>ID</a:t>
            </a:r>
            <a:r>
              <a:rPr kumimoji="1" lang="ja-JP" altLang="en-US" dirty="0" smtClean="0"/>
              <a:t>（メールアドレス）」、「パスワード」を入力して、ログインしてください。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F10977A-E5C8-49FA-82F7-B63A16E164A6}" type="slidenum">
              <a:rPr kumimoji="1" lang="ja-JP" altLang="en-US" smtClean="0"/>
              <a:t>3</a:t>
            </a:fld>
            <a:endParaRPr kumimoji="1" lang="ja-JP" altLang="en-US"/>
          </a:p>
        </p:txBody>
      </p:sp>
    </p:spTree>
    <p:extLst>
      <p:ext uri="{BB962C8B-B14F-4D97-AF65-F5344CB8AC3E}">
        <p14:creationId xmlns:p14="http://schemas.microsoft.com/office/powerpoint/2010/main" val="3864693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ステップ</a:t>
            </a:r>
            <a:r>
              <a:rPr kumimoji="1" lang="en-US" altLang="ja-JP" dirty="0" smtClean="0"/>
              <a:t>2</a:t>
            </a:r>
            <a:r>
              <a:rPr kumimoji="1" lang="ja-JP" altLang="en-US" dirty="0" smtClean="0"/>
              <a:t>　商品の注文</a:t>
            </a:r>
            <a:endParaRPr kumimoji="1" lang="en-US" altLang="ja-JP" dirty="0" smtClean="0"/>
          </a:p>
          <a:p>
            <a:r>
              <a:rPr kumimoji="1" lang="ja-JP" altLang="en-US" dirty="0" smtClean="0"/>
              <a:t>ログインをして、「予約注文入力」画面が表示されたら、「予約注文入力」をクリックしてください。</a:t>
            </a:r>
            <a:endParaRPr kumimoji="1" lang="en-US" altLang="ja-JP" dirty="0" smtClean="0"/>
          </a:p>
          <a:p>
            <a:r>
              <a:rPr kumimoji="1" lang="ja-JP" altLang="en-US" dirty="0" smtClean="0"/>
              <a:t>「注文可能な予約企画」の一覧が表示されますので、注文したい予約企画をクリックしてください。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F10977A-E5C8-49FA-82F7-B63A16E164A6}" type="slidenum">
              <a:rPr kumimoji="1" lang="ja-JP" altLang="en-US" smtClean="0"/>
              <a:t>4</a:t>
            </a:fld>
            <a:endParaRPr kumimoji="1" lang="ja-JP" altLang="en-US"/>
          </a:p>
        </p:txBody>
      </p:sp>
    </p:spTree>
    <p:extLst>
      <p:ext uri="{BB962C8B-B14F-4D97-AF65-F5344CB8AC3E}">
        <p14:creationId xmlns:p14="http://schemas.microsoft.com/office/powerpoint/2010/main" val="1540921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注文画面が表示されますので、注文数量を入力してください。</a:t>
            </a:r>
            <a:endParaRPr kumimoji="1" lang="en-US" altLang="ja-JP" dirty="0" smtClean="0"/>
          </a:p>
          <a:p>
            <a:r>
              <a:rPr kumimoji="1" lang="ja-JP" altLang="en-US" dirty="0" smtClean="0"/>
              <a:t>入力が終わりましたら、「次へ」をクリックしてください。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F10977A-E5C8-49FA-82F7-B63A16E164A6}" type="slidenum">
              <a:rPr kumimoji="1" lang="ja-JP" altLang="en-US" smtClean="0"/>
              <a:t>5</a:t>
            </a:fld>
            <a:endParaRPr kumimoji="1" lang="ja-JP" altLang="en-US"/>
          </a:p>
        </p:txBody>
      </p:sp>
    </p:spTree>
    <p:extLst>
      <p:ext uri="{BB962C8B-B14F-4D97-AF65-F5344CB8AC3E}">
        <p14:creationId xmlns:p14="http://schemas.microsoft.com/office/powerpoint/2010/main" val="2489985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「注文内容の確認」画面表示されます。</a:t>
            </a:r>
            <a:endParaRPr kumimoji="1" lang="en-US" altLang="ja-JP" dirty="0" smtClean="0"/>
          </a:p>
          <a:p>
            <a:r>
              <a:rPr kumimoji="1" lang="ja-JP" altLang="en-US" dirty="0" smtClean="0"/>
              <a:t>注文内容に間違いがないか確認をしてください。</a:t>
            </a:r>
            <a:endParaRPr kumimoji="1" lang="en-US" altLang="ja-JP" dirty="0" smtClean="0"/>
          </a:p>
          <a:p>
            <a:r>
              <a:rPr kumimoji="1" lang="ja-JP" altLang="en-US" dirty="0" smtClean="0"/>
              <a:t>間違いがなければ、「注文する」をクリックしてください。</a:t>
            </a:r>
            <a:endParaRPr kumimoji="1" lang="en-US" altLang="ja-JP" dirty="0" smtClean="0"/>
          </a:p>
          <a:p>
            <a:r>
              <a:rPr kumimoji="1" lang="ja-JP" altLang="en-US" dirty="0" smtClean="0"/>
              <a:t>「注文を確定します」と表示されますので、「</a:t>
            </a:r>
            <a:r>
              <a:rPr kumimoji="1" lang="en-US" altLang="ja-JP" dirty="0" smtClean="0"/>
              <a:t>OK</a:t>
            </a:r>
            <a:r>
              <a:rPr kumimoji="1" lang="ja-JP" altLang="en-US" dirty="0" smtClean="0"/>
              <a:t>」をクリックして注文を確定します。</a:t>
            </a:r>
            <a:endParaRPr kumimoji="1" lang="en-US" altLang="ja-JP" dirty="0" smtClean="0"/>
          </a:p>
          <a:p>
            <a:r>
              <a:rPr kumimoji="1" lang="ja-JP" altLang="en-US" dirty="0" smtClean="0"/>
              <a:t>これで注文が完了です。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F10977A-E5C8-49FA-82F7-B63A16E164A6}" type="slidenum">
              <a:rPr kumimoji="1" lang="ja-JP" altLang="en-US" smtClean="0"/>
              <a:t>6</a:t>
            </a:fld>
            <a:endParaRPr kumimoji="1" lang="ja-JP" altLang="en-US"/>
          </a:p>
        </p:txBody>
      </p:sp>
    </p:spTree>
    <p:extLst>
      <p:ext uri="{BB962C8B-B14F-4D97-AF65-F5344CB8AC3E}">
        <p14:creationId xmlns:p14="http://schemas.microsoft.com/office/powerpoint/2010/main" val="2077818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注文が完了したら、注文内容確認の</a:t>
            </a:r>
            <a:r>
              <a:rPr kumimoji="1" lang="en-US" altLang="ja-JP" dirty="0" smtClean="0"/>
              <a:t>E</a:t>
            </a:r>
            <a:r>
              <a:rPr kumimoji="1" lang="ja-JP" altLang="en-US" dirty="0" smtClean="0"/>
              <a:t>メールが届きます。</a:t>
            </a:r>
            <a:endParaRPr kumimoji="1" lang="en-US" altLang="ja-JP" dirty="0" smtClean="0"/>
          </a:p>
          <a:p>
            <a:r>
              <a:rPr kumimoji="1" lang="ja-JP" altLang="en-US" dirty="0" smtClean="0"/>
              <a:t>注文内容が合っているか確認してください。</a:t>
            </a:r>
            <a:endParaRPr kumimoji="1" lang="en-US" altLang="ja-JP" dirty="0" smtClean="0"/>
          </a:p>
          <a:p>
            <a:r>
              <a:rPr kumimoji="1" lang="ja-JP" altLang="en-US" dirty="0" smtClean="0"/>
              <a:t>この</a:t>
            </a:r>
            <a:r>
              <a:rPr kumimoji="1" lang="en-US" altLang="ja-JP" dirty="0" smtClean="0"/>
              <a:t>E</a:t>
            </a:r>
            <a:r>
              <a:rPr kumimoji="1" lang="ja-JP" altLang="en-US" dirty="0" smtClean="0"/>
              <a:t>メールが注文履歴になりますので、削除せずに保管しておいてください。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F10977A-E5C8-49FA-82F7-B63A16E164A6}" type="slidenum">
              <a:rPr kumimoji="1" lang="ja-JP" altLang="en-US" smtClean="0"/>
              <a:t>7</a:t>
            </a:fld>
            <a:endParaRPr kumimoji="1" lang="ja-JP" altLang="en-US"/>
          </a:p>
        </p:txBody>
      </p:sp>
    </p:spTree>
    <p:extLst>
      <p:ext uri="{BB962C8B-B14F-4D97-AF65-F5344CB8AC3E}">
        <p14:creationId xmlns:p14="http://schemas.microsoft.com/office/powerpoint/2010/main" val="1912584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ステップ</a:t>
            </a:r>
            <a:r>
              <a:rPr kumimoji="1" lang="en-US" altLang="ja-JP" dirty="0" smtClean="0"/>
              <a:t>3</a:t>
            </a:r>
            <a:r>
              <a:rPr kumimoji="1" lang="ja-JP" altLang="en-US" dirty="0" smtClean="0"/>
              <a:t>　注文の修正</a:t>
            </a:r>
            <a:endParaRPr kumimoji="1" lang="en-US" altLang="ja-JP" dirty="0" smtClean="0"/>
          </a:p>
          <a:p>
            <a:r>
              <a:rPr kumimoji="1" lang="ja-JP" altLang="en-US" dirty="0" smtClean="0"/>
              <a:t>「晴ればれｅネット」にログインします。</a:t>
            </a:r>
            <a:endParaRPr kumimoji="1" lang="en-US" altLang="ja-JP" dirty="0" smtClean="0"/>
          </a:p>
          <a:p>
            <a:r>
              <a:rPr kumimoji="1" lang="ja-JP" altLang="en-US" dirty="0" smtClean="0"/>
              <a:t>「予約注文入力」をクリックして、修正したい予約企画をクリックしてください。</a:t>
            </a:r>
            <a:endParaRPr kumimoji="1" lang="en-US" altLang="ja-JP" dirty="0" smtClean="0"/>
          </a:p>
          <a:p>
            <a:r>
              <a:rPr kumimoji="1" lang="ja-JP" altLang="en-US" dirty="0" smtClean="0"/>
              <a:t>修正したい商品の注文数量を入力します。</a:t>
            </a:r>
            <a:endParaRPr kumimoji="1" lang="en-US" altLang="ja-JP" dirty="0" smtClean="0"/>
          </a:p>
          <a:p>
            <a:r>
              <a:rPr kumimoji="1" lang="ja-JP" altLang="en-US" dirty="0" smtClean="0"/>
              <a:t>修正した内容はピンクで表示されます。</a:t>
            </a:r>
            <a:endParaRPr kumimoji="1" lang="en-US" altLang="ja-JP" dirty="0" smtClean="0"/>
          </a:p>
          <a:p>
            <a:r>
              <a:rPr kumimoji="1" lang="ja-JP" altLang="en-US" dirty="0" smtClean="0"/>
              <a:t>入力が終わりましたら、「次へ」をクリックしてください。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F10977A-E5C8-49FA-82F7-B63A16E164A6}" type="slidenum">
              <a:rPr kumimoji="1" lang="ja-JP" altLang="en-US" smtClean="0"/>
              <a:t>8</a:t>
            </a:fld>
            <a:endParaRPr kumimoji="1" lang="ja-JP" altLang="en-US"/>
          </a:p>
        </p:txBody>
      </p:sp>
    </p:spTree>
    <p:extLst>
      <p:ext uri="{BB962C8B-B14F-4D97-AF65-F5344CB8AC3E}">
        <p14:creationId xmlns:p14="http://schemas.microsoft.com/office/powerpoint/2010/main" val="609063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「修正内容の確認」画面が表示されます。</a:t>
            </a:r>
            <a:endParaRPr kumimoji="1" lang="en-US" altLang="ja-JP" dirty="0" smtClean="0"/>
          </a:p>
          <a:p>
            <a:r>
              <a:rPr kumimoji="1" lang="ja-JP" altLang="en-US" dirty="0" smtClean="0"/>
              <a:t>修正内容に間違いがないか確認してください。</a:t>
            </a:r>
            <a:endParaRPr kumimoji="1" lang="en-US" altLang="ja-JP" dirty="0" smtClean="0"/>
          </a:p>
          <a:p>
            <a:r>
              <a:rPr kumimoji="1" lang="ja-JP" altLang="en-US" dirty="0" smtClean="0"/>
              <a:t>間違いがなければ、「注文する」をクリックしてください。</a:t>
            </a:r>
            <a:endParaRPr kumimoji="1" lang="en-US" altLang="ja-JP" dirty="0" smtClean="0"/>
          </a:p>
          <a:p>
            <a:r>
              <a:rPr kumimoji="1" lang="ja-JP" altLang="en-US" dirty="0" smtClean="0"/>
              <a:t>「注文完了」画面が表示されたら、注文の修正が完了です。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7F10977A-E5C8-49FA-82F7-B63A16E164A6}" type="slidenum">
              <a:rPr kumimoji="1" lang="ja-JP" altLang="en-US" smtClean="0"/>
              <a:t>9</a:t>
            </a:fld>
            <a:endParaRPr kumimoji="1" lang="ja-JP" altLang="en-US"/>
          </a:p>
        </p:txBody>
      </p:sp>
    </p:spTree>
    <p:extLst>
      <p:ext uri="{BB962C8B-B14F-4D97-AF65-F5344CB8AC3E}">
        <p14:creationId xmlns:p14="http://schemas.microsoft.com/office/powerpoint/2010/main" val="3018464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D615B32-9161-4312-949D-0CB45230ECD7}" type="datetimeFigureOut">
              <a:rPr kumimoji="1" lang="ja-JP" altLang="en-US" smtClean="0"/>
              <a:t>2025/6/6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2AD2B3-B697-4835-9BB9-C758845E395D}" type="slidenum">
              <a:rPr kumimoji="1" lang="ja-JP" altLang="en-US" smtClean="0"/>
              <a:t>‹#›</a:t>
            </a:fld>
            <a:endParaRPr kumimoji="1" lang="ja-JP" altLang="en-US"/>
          </a:p>
        </p:txBody>
      </p:sp>
    </p:spTree>
    <p:extLst>
      <p:ext uri="{BB962C8B-B14F-4D97-AF65-F5344CB8AC3E}">
        <p14:creationId xmlns:p14="http://schemas.microsoft.com/office/powerpoint/2010/main" val="3514507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D615B32-9161-4312-949D-0CB45230ECD7}" type="datetimeFigureOut">
              <a:rPr kumimoji="1" lang="ja-JP" altLang="en-US" smtClean="0"/>
              <a:t>2025/6/6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2AD2B3-B697-4835-9BB9-C758845E395D}" type="slidenum">
              <a:rPr kumimoji="1" lang="ja-JP" altLang="en-US" smtClean="0"/>
              <a:t>‹#›</a:t>
            </a:fld>
            <a:endParaRPr kumimoji="1" lang="ja-JP" altLang="en-US"/>
          </a:p>
        </p:txBody>
      </p:sp>
    </p:spTree>
    <p:extLst>
      <p:ext uri="{BB962C8B-B14F-4D97-AF65-F5344CB8AC3E}">
        <p14:creationId xmlns:p14="http://schemas.microsoft.com/office/powerpoint/2010/main" val="3520213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D615B32-9161-4312-949D-0CB45230ECD7}" type="datetimeFigureOut">
              <a:rPr kumimoji="1" lang="ja-JP" altLang="en-US" smtClean="0"/>
              <a:t>2025/6/6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2AD2B3-B697-4835-9BB9-C758845E395D}" type="slidenum">
              <a:rPr kumimoji="1" lang="ja-JP" altLang="en-US" smtClean="0"/>
              <a:t>‹#›</a:t>
            </a:fld>
            <a:endParaRPr kumimoji="1" lang="ja-JP" altLang="en-US"/>
          </a:p>
        </p:txBody>
      </p:sp>
    </p:spTree>
    <p:extLst>
      <p:ext uri="{BB962C8B-B14F-4D97-AF65-F5344CB8AC3E}">
        <p14:creationId xmlns:p14="http://schemas.microsoft.com/office/powerpoint/2010/main" val="3274159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D615B32-9161-4312-949D-0CB45230ECD7}" type="datetimeFigureOut">
              <a:rPr kumimoji="1" lang="ja-JP" altLang="en-US" smtClean="0"/>
              <a:t>2025/6/6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2AD2B3-B697-4835-9BB9-C758845E395D}" type="slidenum">
              <a:rPr kumimoji="1" lang="ja-JP" altLang="en-US" smtClean="0"/>
              <a:t>‹#›</a:t>
            </a:fld>
            <a:endParaRPr kumimoji="1" lang="ja-JP" altLang="en-US"/>
          </a:p>
        </p:txBody>
      </p:sp>
    </p:spTree>
    <p:extLst>
      <p:ext uri="{BB962C8B-B14F-4D97-AF65-F5344CB8AC3E}">
        <p14:creationId xmlns:p14="http://schemas.microsoft.com/office/powerpoint/2010/main" val="120136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D615B32-9161-4312-949D-0CB45230ECD7}" type="datetimeFigureOut">
              <a:rPr kumimoji="1" lang="ja-JP" altLang="en-US" smtClean="0"/>
              <a:t>2025/6/6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C2AD2B3-B697-4835-9BB9-C758845E395D}" type="slidenum">
              <a:rPr kumimoji="1" lang="ja-JP" altLang="en-US" smtClean="0"/>
              <a:t>‹#›</a:t>
            </a:fld>
            <a:endParaRPr kumimoji="1" lang="ja-JP" altLang="en-US"/>
          </a:p>
        </p:txBody>
      </p:sp>
    </p:spTree>
    <p:extLst>
      <p:ext uri="{BB962C8B-B14F-4D97-AF65-F5344CB8AC3E}">
        <p14:creationId xmlns:p14="http://schemas.microsoft.com/office/powerpoint/2010/main" val="2436591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D615B32-9161-4312-949D-0CB45230ECD7}" type="datetimeFigureOut">
              <a:rPr kumimoji="1" lang="ja-JP" altLang="en-US" smtClean="0"/>
              <a:t>2025/6/6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C2AD2B3-B697-4835-9BB9-C758845E395D}" type="slidenum">
              <a:rPr kumimoji="1" lang="ja-JP" altLang="en-US" smtClean="0"/>
              <a:t>‹#›</a:t>
            </a:fld>
            <a:endParaRPr kumimoji="1" lang="ja-JP" altLang="en-US"/>
          </a:p>
        </p:txBody>
      </p:sp>
    </p:spTree>
    <p:extLst>
      <p:ext uri="{BB962C8B-B14F-4D97-AF65-F5344CB8AC3E}">
        <p14:creationId xmlns:p14="http://schemas.microsoft.com/office/powerpoint/2010/main" val="320332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D615B32-9161-4312-949D-0CB45230ECD7}" type="datetimeFigureOut">
              <a:rPr kumimoji="1" lang="ja-JP" altLang="en-US" smtClean="0"/>
              <a:t>2025/6/6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C2AD2B3-B697-4835-9BB9-C758845E395D}" type="slidenum">
              <a:rPr kumimoji="1" lang="ja-JP" altLang="en-US" smtClean="0"/>
              <a:t>‹#›</a:t>
            </a:fld>
            <a:endParaRPr kumimoji="1" lang="ja-JP" altLang="en-US"/>
          </a:p>
        </p:txBody>
      </p:sp>
    </p:spTree>
    <p:extLst>
      <p:ext uri="{BB962C8B-B14F-4D97-AF65-F5344CB8AC3E}">
        <p14:creationId xmlns:p14="http://schemas.microsoft.com/office/powerpoint/2010/main" val="490370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D615B32-9161-4312-949D-0CB45230ECD7}" type="datetimeFigureOut">
              <a:rPr kumimoji="1" lang="ja-JP" altLang="en-US" smtClean="0"/>
              <a:t>2025/6/6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C2AD2B3-B697-4835-9BB9-C758845E395D}" type="slidenum">
              <a:rPr kumimoji="1" lang="ja-JP" altLang="en-US" smtClean="0"/>
              <a:t>‹#›</a:t>
            </a:fld>
            <a:endParaRPr kumimoji="1" lang="ja-JP" altLang="en-US"/>
          </a:p>
        </p:txBody>
      </p:sp>
    </p:spTree>
    <p:extLst>
      <p:ext uri="{BB962C8B-B14F-4D97-AF65-F5344CB8AC3E}">
        <p14:creationId xmlns:p14="http://schemas.microsoft.com/office/powerpoint/2010/main" val="2097119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D615B32-9161-4312-949D-0CB45230ECD7}" type="datetimeFigureOut">
              <a:rPr kumimoji="1" lang="ja-JP" altLang="en-US" smtClean="0"/>
              <a:t>2025/6/6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C2AD2B3-B697-4835-9BB9-C758845E395D}" type="slidenum">
              <a:rPr kumimoji="1" lang="ja-JP" altLang="en-US" smtClean="0"/>
              <a:t>‹#›</a:t>
            </a:fld>
            <a:endParaRPr kumimoji="1" lang="ja-JP" altLang="en-US"/>
          </a:p>
        </p:txBody>
      </p:sp>
    </p:spTree>
    <p:extLst>
      <p:ext uri="{BB962C8B-B14F-4D97-AF65-F5344CB8AC3E}">
        <p14:creationId xmlns:p14="http://schemas.microsoft.com/office/powerpoint/2010/main" val="3613729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D615B32-9161-4312-949D-0CB45230ECD7}" type="datetimeFigureOut">
              <a:rPr kumimoji="1" lang="ja-JP" altLang="en-US" smtClean="0"/>
              <a:t>2025/6/6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C2AD2B3-B697-4835-9BB9-C758845E395D}" type="slidenum">
              <a:rPr kumimoji="1" lang="ja-JP" altLang="en-US" smtClean="0"/>
              <a:t>‹#›</a:t>
            </a:fld>
            <a:endParaRPr kumimoji="1" lang="ja-JP" altLang="en-US"/>
          </a:p>
        </p:txBody>
      </p:sp>
    </p:spTree>
    <p:extLst>
      <p:ext uri="{BB962C8B-B14F-4D97-AF65-F5344CB8AC3E}">
        <p14:creationId xmlns:p14="http://schemas.microsoft.com/office/powerpoint/2010/main" val="1966932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D615B32-9161-4312-949D-0CB45230ECD7}" type="datetimeFigureOut">
              <a:rPr kumimoji="1" lang="ja-JP" altLang="en-US" smtClean="0"/>
              <a:t>2025/6/6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C2AD2B3-B697-4835-9BB9-C758845E395D}" type="slidenum">
              <a:rPr kumimoji="1" lang="ja-JP" altLang="en-US" smtClean="0"/>
              <a:t>‹#›</a:t>
            </a:fld>
            <a:endParaRPr kumimoji="1" lang="ja-JP" altLang="en-US"/>
          </a:p>
        </p:txBody>
      </p:sp>
    </p:spTree>
    <p:extLst>
      <p:ext uri="{BB962C8B-B14F-4D97-AF65-F5344CB8AC3E}">
        <p14:creationId xmlns:p14="http://schemas.microsoft.com/office/powerpoint/2010/main" val="4195565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615B32-9161-4312-949D-0CB45230ECD7}" type="datetimeFigureOut">
              <a:rPr kumimoji="1" lang="ja-JP" altLang="en-US" smtClean="0"/>
              <a:t>2025/6/6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AD2B3-B697-4835-9BB9-C758845E395D}" type="slidenum">
              <a:rPr kumimoji="1" lang="ja-JP" altLang="en-US" smtClean="0"/>
              <a:t>‹#›</a:t>
            </a:fld>
            <a:endParaRPr kumimoji="1" lang="ja-JP" altLang="en-US"/>
          </a:p>
        </p:txBody>
      </p:sp>
    </p:spTree>
    <p:extLst>
      <p:ext uri="{BB962C8B-B14F-4D97-AF65-F5344CB8AC3E}">
        <p14:creationId xmlns:p14="http://schemas.microsoft.com/office/powerpoint/2010/main" val="92032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notesSlide" Target="../notesSlides/notesSlide10.xml"/><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2.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notesSlide" Target="../notesSlides/notesSlide3.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4.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2.png"/><Relationship Id="rId11" Type="http://schemas.openxmlformats.org/officeDocument/2006/relationships/image" Target="../media/image2.png"/><Relationship Id="rId5" Type="http://schemas.openxmlformats.org/officeDocument/2006/relationships/image" Target="../media/image9.png"/><Relationship Id="rId10" Type="http://schemas.openxmlformats.org/officeDocument/2006/relationships/image" Target="../media/image17.png"/><Relationship Id="rId4" Type="http://schemas.openxmlformats.org/officeDocument/2006/relationships/notesSlide" Target="../notesSlides/notesSlide6.xml"/><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2.xml"/><Relationship Id="rId7" Type="http://schemas.openxmlformats.org/officeDocument/2006/relationships/image" Target="../media/image18.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notesSlide" Target="../notesSlides/notesSlide7.xm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2.png"/><Relationship Id="rId11" Type="http://schemas.openxmlformats.org/officeDocument/2006/relationships/image" Target="../media/image2.png"/><Relationship Id="rId5" Type="http://schemas.openxmlformats.org/officeDocument/2006/relationships/image" Target="../media/image9.png"/><Relationship Id="rId10" Type="http://schemas.openxmlformats.org/officeDocument/2006/relationships/image" Target="../media/image23.png"/><Relationship Id="rId4" Type="http://schemas.openxmlformats.org/officeDocument/2006/relationships/notesSlide" Target="../notesSlides/notesSlide8.xml"/><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xml"/><Relationship Id="rId7" Type="http://schemas.openxmlformats.org/officeDocument/2006/relationships/image" Target="../media/image20.png"/><Relationship Id="rId12" Type="http://schemas.openxmlformats.org/officeDocument/2006/relationships/image" Target="../media/image2.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2.png"/><Relationship Id="rId11" Type="http://schemas.openxmlformats.org/officeDocument/2006/relationships/image" Target="../media/image27.png"/><Relationship Id="rId5" Type="http://schemas.openxmlformats.org/officeDocument/2006/relationships/image" Target="../media/image9.png"/><Relationship Id="rId10" Type="http://schemas.openxmlformats.org/officeDocument/2006/relationships/image" Target="../media/image26.png"/><Relationship Id="rId4" Type="http://schemas.openxmlformats.org/officeDocument/2006/relationships/notesSlide" Target="../notesSlides/notesSlide9.xml"/><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10491" y="1971449"/>
            <a:ext cx="9144000" cy="2387600"/>
          </a:xfrm>
        </p:spPr>
        <p:txBody>
          <a:bodyPr>
            <a:normAutofit/>
          </a:bodyPr>
          <a:lstStyle/>
          <a:p>
            <a:r>
              <a:rPr kumimoji="1" lang="ja-JP" altLang="en-US" dirty="0" smtClean="0">
                <a:latin typeface="AR P丸ゴシック体E" panose="020F0900000000000000" pitchFamily="50" charset="-128"/>
                <a:ea typeface="AR P丸ゴシック体E" panose="020F0900000000000000" pitchFamily="50" charset="-128"/>
              </a:rPr>
              <a:t>晴ればれｅネット</a:t>
            </a:r>
            <a:r>
              <a:rPr kumimoji="1" lang="en-US" altLang="ja-JP" dirty="0" smtClean="0">
                <a:latin typeface="AR P丸ゴシック体E" panose="020F0900000000000000" pitchFamily="50" charset="-128"/>
                <a:ea typeface="AR P丸ゴシック体E" panose="020F0900000000000000" pitchFamily="50" charset="-128"/>
              </a:rPr>
              <a:t/>
            </a:r>
            <a:br>
              <a:rPr kumimoji="1" lang="en-US" altLang="ja-JP" dirty="0" smtClean="0">
                <a:latin typeface="AR P丸ゴシック体E" panose="020F0900000000000000" pitchFamily="50" charset="-128"/>
                <a:ea typeface="AR P丸ゴシック体E" panose="020F0900000000000000" pitchFamily="50" charset="-128"/>
              </a:rPr>
            </a:br>
            <a:r>
              <a:rPr lang="ja-JP" altLang="en-US" dirty="0" smtClean="0">
                <a:latin typeface="AR P丸ゴシック体E" panose="020F0900000000000000" pitchFamily="50" charset="-128"/>
                <a:ea typeface="AR P丸ゴシック体E" panose="020F0900000000000000" pitchFamily="50" charset="-128"/>
              </a:rPr>
              <a:t>かんたん操作ガイド</a:t>
            </a:r>
            <a:endParaRPr kumimoji="1" lang="ja-JP" altLang="en-US" dirty="0">
              <a:latin typeface="AR P丸ゴシック体E" panose="020F0900000000000000" pitchFamily="50" charset="-128"/>
              <a:ea typeface="AR P丸ゴシック体E" panose="020F0900000000000000" pitchFamily="50" charset="-128"/>
            </a:endParaRPr>
          </a:p>
        </p:txBody>
      </p:sp>
      <p:pic>
        <p:nvPicPr>
          <p:cNvPr id="4" name="図 3"/>
          <p:cNvPicPr>
            <a:picLocks noChangeAspect="1"/>
          </p:cNvPicPr>
          <p:nvPr/>
        </p:nvPicPr>
        <p:blipFill>
          <a:blip r:embed="rId5"/>
          <a:stretch>
            <a:fillRect/>
          </a:stretch>
        </p:blipFill>
        <p:spPr>
          <a:xfrm>
            <a:off x="623366" y="796655"/>
            <a:ext cx="3865199" cy="798645"/>
          </a:xfrm>
          <a:prstGeom prst="rect">
            <a:avLst/>
          </a:prstGeom>
        </p:spPr>
      </p:pic>
      <p:sp>
        <p:nvSpPr>
          <p:cNvPr id="7" name="フローチャート: 代替処理 6"/>
          <p:cNvSpPr/>
          <p:nvPr/>
        </p:nvSpPr>
        <p:spPr>
          <a:xfrm>
            <a:off x="4003765" y="4839701"/>
            <a:ext cx="3557452" cy="1045028"/>
          </a:xfrm>
          <a:prstGeom prst="flowChartAlternateProcess">
            <a:avLst/>
          </a:prstGeom>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4000" dirty="0">
                <a:latin typeface="AR P丸ゴシック体E" panose="020F0900000000000000" pitchFamily="50" charset="-128"/>
                <a:ea typeface="AR P丸ゴシック体E" panose="020F0900000000000000" pitchFamily="50" charset="-128"/>
              </a:rPr>
              <a:t>注文</a:t>
            </a:r>
            <a:r>
              <a:rPr kumimoji="1" lang="ja-JP" altLang="en-US" sz="4000" dirty="0" smtClean="0">
                <a:latin typeface="AR P丸ゴシック体E" panose="020F0900000000000000" pitchFamily="50" charset="-128"/>
                <a:ea typeface="AR P丸ゴシック体E" panose="020F0900000000000000" pitchFamily="50" charset="-128"/>
              </a:rPr>
              <a:t>編</a:t>
            </a:r>
            <a:endParaRPr kumimoji="1" lang="ja-JP" altLang="en-US" sz="4000" dirty="0">
              <a:latin typeface="AR P丸ゴシック体E" panose="020F0900000000000000" pitchFamily="50" charset="-128"/>
              <a:ea typeface="AR P丸ゴシック体E" panose="020F0900000000000000" pitchFamily="50" charset="-128"/>
            </a:endParaRPr>
          </a:p>
        </p:txBody>
      </p:sp>
      <p:pic>
        <p:nvPicPr>
          <p:cNvPr id="8" name="オーディオ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789495060"/>
      </p:ext>
    </p:extLst>
  </p:cSld>
  <p:clrMapOvr>
    <a:masterClrMapping/>
  </p:clrMapOvr>
  <mc:AlternateContent xmlns:mc="http://schemas.openxmlformats.org/markup-compatibility/2006">
    <mc:Choice xmlns:p14="http://schemas.microsoft.com/office/powerpoint/2010/main" Requires="p14">
      <p:transition spd="slow" p14:dur="2000" advClick="0" advTm="11000"/>
    </mc:Choice>
    <mc:Fallback>
      <p:transition spd="slow" advClick="0" advTm="1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AR P丸ゴシック体E" panose="020F0900000000000000" pitchFamily="50" charset="-128"/>
                <a:ea typeface="AR P丸ゴシック体E" panose="020F0900000000000000" pitchFamily="50" charset="-128"/>
              </a:rPr>
              <a:t>商品の注文</a:t>
            </a:r>
            <a:r>
              <a:rPr kumimoji="1" lang="ja-JP" altLang="en-US" dirty="0" smtClean="0">
                <a:latin typeface="AR P丸ゴシック体E" panose="020F0900000000000000" pitchFamily="50" charset="-128"/>
                <a:ea typeface="AR P丸ゴシック体E" panose="020F0900000000000000" pitchFamily="50" charset="-128"/>
              </a:rPr>
              <a:t>方法</a:t>
            </a:r>
            <a:endParaRPr kumimoji="1" lang="ja-JP" altLang="en-US" dirty="0">
              <a:latin typeface="AR P丸ゴシック体E" panose="020F0900000000000000" pitchFamily="50" charset="-128"/>
              <a:ea typeface="AR P丸ゴシック体E" panose="020F0900000000000000" pitchFamily="50" charset="-128"/>
            </a:endParaRPr>
          </a:p>
        </p:txBody>
      </p:sp>
      <p:pic>
        <p:nvPicPr>
          <p:cNvPr id="4" name="図 3"/>
          <p:cNvPicPr>
            <a:picLocks noChangeAspect="1"/>
          </p:cNvPicPr>
          <p:nvPr/>
        </p:nvPicPr>
        <p:blipFill>
          <a:blip r:embed="rId5"/>
          <a:stretch>
            <a:fillRect/>
          </a:stretch>
        </p:blipFill>
        <p:spPr>
          <a:xfrm>
            <a:off x="315646" y="1363486"/>
            <a:ext cx="6905250" cy="3139241"/>
          </a:xfrm>
          <a:prstGeom prst="rect">
            <a:avLst/>
          </a:prstGeom>
        </p:spPr>
      </p:pic>
      <p:pic>
        <p:nvPicPr>
          <p:cNvPr id="18" name="図 17"/>
          <p:cNvPicPr>
            <a:picLocks noChangeAspect="1"/>
          </p:cNvPicPr>
          <p:nvPr/>
        </p:nvPicPr>
        <p:blipFill>
          <a:blip r:embed="rId6"/>
          <a:stretch>
            <a:fillRect/>
          </a:stretch>
        </p:blipFill>
        <p:spPr>
          <a:xfrm>
            <a:off x="1088738" y="1386817"/>
            <a:ext cx="1761897" cy="457240"/>
          </a:xfrm>
          <a:prstGeom prst="rect">
            <a:avLst/>
          </a:prstGeom>
        </p:spPr>
      </p:pic>
      <p:sp>
        <p:nvSpPr>
          <p:cNvPr id="19" name="テキスト ボックス 18"/>
          <p:cNvSpPr txBox="1"/>
          <p:nvPr/>
        </p:nvSpPr>
        <p:spPr>
          <a:xfrm>
            <a:off x="838200" y="3837232"/>
            <a:ext cx="5561444" cy="400110"/>
          </a:xfrm>
          <a:prstGeom prst="rect">
            <a:avLst/>
          </a:prstGeom>
          <a:solidFill>
            <a:schemeClr val="bg1"/>
          </a:solidFill>
        </p:spPr>
        <p:txBody>
          <a:bodyPr wrap="square" rtlCol="0">
            <a:spAutoFit/>
          </a:bodyPr>
          <a:lstStyle/>
          <a:p>
            <a:endParaRPr lang="ja-JP" altLang="en-US" sz="2000" dirty="0" smtClean="0"/>
          </a:p>
        </p:txBody>
      </p:sp>
      <p:pic>
        <p:nvPicPr>
          <p:cNvPr id="5" name="図 4"/>
          <p:cNvPicPr>
            <a:picLocks noChangeAspect="1"/>
          </p:cNvPicPr>
          <p:nvPr/>
        </p:nvPicPr>
        <p:blipFill>
          <a:blip r:embed="rId7"/>
          <a:stretch>
            <a:fillRect/>
          </a:stretch>
        </p:blipFill>
        <p:spPr>
          <a:xfrm>
            <a:off x="1033248" y="1290742"/>
            <a:ext cx="1872875" cy="523208"/>
          </a:xfrm>
          <a:prstGeom prst="rect">
            <a:avLst/>
          </a:prstGeom>
        </p:spPr>
      </p:pic>
      <p:sp>
        <p:nvSpPr>
          <p:cNvPr id="14" name="テキスト ボックス 13"/>
          <p:cNvSpPr txBox="1"/>
          <p:nvPr/>
        </p:nvSpPr>
        <p:spPr>
          <a:xfrm>
            <a:off x="934162" y="1851034"/>
            <a:ext cx="5876108" cy="523220"/>
          </a:xfrm>
          <a:prstGeom prst="rect">
            <a:avLst/>
          </a:prstGeom>
          <a:solidFill>
            <a:schemeClr val="bg1"/>
          </a:solidFill>
        </p:spPr>
        <p:txBody>
          <a:bodyPr wrap="square" rtlCol="0">
            <a:spAutoFit/>
          </a:bodyPr>
          <a:lstStyle/>
          <a:p>
            <a:r>
              <a:rPr lang="ja-JP" altLang="en-US" sz="2800" b="1" dirty="0" smtClean="0">
                <a:solidFill>
                  <a:schemeClr val="accent1">
                    <a:lumMod val="75000"/>
                  </a:schemeClr>
                </a:solidFill>
                <a:latin typeface="AR P丸ゴシック体E" panose="020F0900000000000000" pitchFamily="50" charset="-128"/>
                <a:ea typeface="AR P丸ゴシック体E" panose="020F0900000000000000" pitchFamily="50" charset="-128"/>
              </a:rPr>
              <a:t>注文の修正</a:t>
            </a:r>
            <a:endParaRPr lang="en-US" altLang="ja-JP" sz="2800" b="1" dirty="0" smtClean="0">
              <a:solidFill>
                <a:schemeClr val="accent1">
                  <a:lumMod val="75000"/>
                </a:schemeClr>
              </a:solidFill>
              <a:latin typeface="AR P丸ゴシック体E" panose="020F0900000000000000" pitchFamily="50" charset="-128"/>
              <a:ea typeface="AR P丸ゴシック体E" panose="020F0900000000000000" pitchFamily="50" charset="-128"/>
            </a:endParaRPr>
          </a:p>
        </p:txBody>
      </p:sp>
      <p:sp>
        <p:nvSpPr>
          <p:cNvPr id="9" name="テキスト ボックス 8"/>
          <p:cNvSpPr txBox="1"/>
          <p:nvPr/>
        </p:nvSpPr>
        <p:spPr>
          <a:xfrm>
            <a:off x="728259" y="2329278"/>
            <a:ext cx="6080024" cy="1631216"/>
          </a:xfrm>
          <a:prstGeom prst="rect">
            <a:avLst/>
          </a:prstGeom>
          <a:solidFill>
            <a:schemeClr val="bg1"/>
          </a:solidFill>
        </p:spPr>
        <p:txBody>
          <a:bodyPr wrap="square" rtlCol="0">
            <a:spAutoFit/>
          </a:bodyPr>
          <a:lstStyle/>
          <a:p>
            <a:endParaRPr lang="en-US" altLang="ja-JP" sz="2000" dirty="0" smtClean="0"/>
          </a:p>
          <a:p>
            <a:r>
              <a:rPr lang="ja-JP" altLang="en-US" sz="2000" dirty="0" smtClean="0"/>
              <a:t>注文修正内容確認の</a:t>
            </a:r>
            <a:r>
              <a:rPr lang="en-US" altLang="ja-JP" sz="2000" dirty="0" smtClean="0"/>
              <a:t>E</a:t>
            </a:r>
            <a:r>
              <a:rPr lang="ja-JP" altLang="en-US" sz="2000" dirty="0" smtClean="0"/>
              <a:t>メールが届いたら、内容を確認して</a:t>
            </a:r>
            <a:r>
              <a:rPr lang="ja-JP" altLang="en-US" sz="2000" dirty="0"/>
              <a:t>ください</a:t>
            </a:r>
            <a:r>
              <a:rPr lang="ja-JP" altLang="en-US" sz="2000" dirty="0" smtClean="0"/>
              <a:t>。</a:t>
            </a:r>
            <a:endParaRPr lang="en-US" altLang="ja-JP" sz="2000" dirty="0" smtClean="0"/>
          </a:p>
          <a:p>
            <a:r>
              <a:rPr lang="ja-JP" altLang="en-US" sz="2000" dirty="0"/>
              <a:t>注文</a:t>
            </a:r>
            <a:r>
              <a:rPr lang="ja-JP" altLang="en-US" sz="2000" dirty="0" smtClean="0"/>
              <a:t>履歴になりますので、削除しないでください。</a:t>
            </a:r>
            <a:endParaRPr lang="en-US" altLang="ja-JP" sz="2000" dirty="0" smtClean="0"/>
          </a:p>
          <a:p>
            <a:endParaRPr lang="en-US" altLang="ja-JP" sz="2000" dirty="0" smtClean="0"/>
          </a:p>
        </p:txBody>
      </p:sp>
      <p:pic>
        <p:nvPicPr>
          <p:cNvPr id="3" name="図 2"/>
          <p:cNvPicPr>
            <a:picLocks noChangeAspect="1"/>
          </p:cNvPicPr>
          <p:nvPr/>
        </p:nvPicPr>
        <p:blipFill>
          <a:blip r:embed="rId8"/>
          <a:stretch>
            <a:fillRect/>
          </a:stretch>
        </p:blipFill>
        <p:spPr>
          <a:xfrm>
            <a:off x="7220896" y="1067322"/>
            <a:ext cx="4639458" cy="3982842"/>
          </a:xfrm>
          <a:prstGeom prst="rect">
            <a:avLst/>
          </a:prstGeom>
        </p:spPr>
      </p:pic>
      <p:pic>
        <p:nvPicPr>
          <p:cNvPr id="6" name="図 5"/>
          <p:cNvPicPr>
            <a:picLocks noChangeAspect="1"/>
          </p:cNvPicPr>
          <p:nvPr/>
        </p:nvPicPr>
        <p:blipFill>
          <a:blip r:embed="rId9"/>
          <a:stretch>
            <a:fillRect/>
          </a:stretch>
        </p:blipFill>
        <p:spPr>
          <a:xfrm>
            <a:off x="10357017" y="3466317"/>
            <a:ext cx="1993565" cy="2072820"/>
          </a:xfrm>
          <a:prstGeom prst="rect">
            <a:avLst/>
          </a:prstGeom>
        </p:spPr>
      </p:pic>
      <p:sp>
        <p:nvSpPr>
          <p:cNvPr id="12" name="円形吹き出し 11"/>
          <p:cNvSpPr/>
          <p:nvPr/>
        </p:nvSpPr>
        <p:spPr>
          <a:xfrm flipV="1">
            <a:off x="1379856" y="5193127"/>
            <a:ext cx="6039394" cy="1300314"/>
          </a:xfrm>
          <a:prstGeom prst="wedgeEllipseCallout">
            <a:avLst>
              <a:gd name="adj1" fmla="val 41551"/>
              <a:gd name="adj2" fmla="val 81408"/>
            </a:avLst>
          </a:prstGeom>
          <a:ln>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13" name="テキスト ボックス 12"/>
          <p:cNvSpPr txBox="1"/>
          <p:nvPr/>
        </p:nvSpPr>
        <p:spPr>
          <a:xfrm>
            <a:off x="2501437" y="5520118"/>
            <a:ext cx="3796232" cy="646331"/>
          </a:xfrm>
          <a:prstGeom prst="rect">
            <a:avLst/>
          </a:prstGeom>
          <a:noFill/>
        </p:spPr>
        <p:txBody>
          <a:bodyPr wrap="none" rtlCol="0">
            <a:spAutoFit/>
          </a:bodyPr>
          <a:lstStyle/>
          <a:p>
            <a:pPr algn="ctr"/>
            <a:r>
              <a:rPr lang="ja-JP" altLang="en-US" b="1" dirty="0" smtClean="0"/>
              <a:t>修正内容確認の</a:t>
            </a:r>
            <a:r>
              <a:rPr lang="en-US" altLang="ja-JP" b="1" dirty="0" smtClean="0"/>
              <a:t>E</a:t>
            </a:r>
            <a:r>
              <a:rPr lang="ja-JP" altLang="en-US" b="1" dirty="0" smtClean="0"/>
              <a:t>メールが届いたら</a:t>
            </a:r>
            <a:endParaRPr lang="en-US" altLang="ja-JP" b="1" dirty="0" smtClean="0"/>
          </a:p>
          <a:p>
            <a:pPr algn="ctr"/>
            <a:r>
              <a:rPr lang="ja-JP" altLang="en-US" b="1" dirty="0" smtClean="0"/>
              <a:t>修正注文内容の確認を！！</a:t>
            </a:r>
            <a:endParaRPr lang="en-US" altLang="ja-JP" b="1" dirty="0" smtClean="0"/>
          </a:p>
        </p:txBody>
      </p:sp>
      <p:pic>
        <p:nvPicPr>
          <p:cNvPr id="8" name="オーディオ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761924606"/>
      </p:ext>
    </p:extLst>
  </p:cSld>
  <p:clrMapOvr>
    <a:masterClrMapping/>
  </p:clrMapOvr>
  <mc:AlternateContent xmlns:mc="http://schemas.openxmlformats.org/markup-compatibility/2006">
    <mc:Choice xmlns:p14="http://schemas.microsoft.com/office/powerpoint/2010/main" Requires="p14">
      <p:transition spd="slow" p14:dur="2000" advClick="0" advTm="26000"/>
    </mc:Choice>
    <mc:Fallback>
      <p:transition spd="slow" advClick="0" advTm="2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AR P丸ゴシック体E" panose="020F0900000000000000" pitchFamily="50" charset="-128"/>
                <a:ea typeface="AR P丸ゴシック体E" panose="020F0900000000000000" pitchFamily="50" charset="-128"/>
              </a:rPr>
              <a:t>商品の注文</a:t>
            </a:r>
            <a:r>
              <a:rPr kumimoji="1" lang="ja-JP" altLang="en-US" dirty="0" smtClean="0">
                <a:latin typeface="AR P丸ゴシック体E" panose="020F0900000000000000" pitchFamily="50" charset="-128"/>
                <a:ea typeface="AR P丸ゴシック体E" panose="020F0900000000000000" pitchFamily="50" charset="-128"/>
              </a:rPr>
              <a:t>方法</a:t>
            </a:r>
            <a:endParaRPr kumimoji="1" lang="ja-JP" altLang="en-US" dirty="0">
              <a:latin typeface="AR P丸ゴシック体E" panose="020F0900000000000000" pitchFamily="50" charset="-128"/>
              <a:ea typeface="AR P丸ゴシック体E" panose="020F0900000000000000" pitchFamily="50" charset="-128"/>
            </a:endParaRPr>
          </a:p>
        </p:txBody>
      </p:sp>
      <p:pic>
        <p:nvPicPr>
          <p:cNvPr id="3" name="図 2"/>
          <p:cNvPicPr>
            <a:picLocks noChangeAspect="1"/>
          </p:cNvPicPr>
          <p:nvPr/>
        </p:nvPicPr>
        <p:blipFill rotWithShape="1">
          <a:blip r:embed="rId5"/>
          <a:srcRect t="3546"/>
          <a:stretch/>
        </p:blipFill>
        <p:spPr>
          <a:xfrm>
            <a:off x="287383" y="1393314"/>
            <a:ext cx="6857999" cy="4481013"/>
          </a:xfrm>
          <a:prstGeom prst="rect">
            <a:avLst/>
          </a:prstGeom>
        </p:spPr>
      </p:pic>
      <p:sp>
        <p:nvSpPr>
          <p:cNvPr id="15" name="テキスト ボックス 14"/>
          <p:cNvSpPr txBox="1"/>
          <p:nvPr/>
        </p:nvSpPr>
        <p:spPr>
          <a:xfrm>
            <a:off x="896005" y="1968176"/>
            <a:ext cx="5876108" cy="523220"/>
          </a:xfrm>
          <a:prstGeom prst="rect">
            <a:avLst/>
          </a:prstGeom>
          <a:solidFill>
            <a:schemeClr val="bg1"/>
          </a:solidFill>
        </p:spPr>
        <p:txBody>
          <a:bodyPr wrap="square" rtlCol="0">
            <a:spAutoFit/>
          </a:bodyPr>
          <a:lstStyle/>
          <a:p>
            <a:r>
              <a:rPr lang="ja-JP" altLang="en-US" sz="2800" b="1" dirty="0">
                <a:solidFill>
                  <a:schemeClr val="accent1">
                    <a:lumMod val="75000"/>
                  </a:schemeClr>
                </a:solidFill>
                <a:latin typeface="AR P丸ゴシック体E" panose="020F0900000000000000" pitchFamily="50" charset="-128"/>
                <a:ea typeface="AR P丸ゴシック体E" panose="020F0900000000000000" pitchFamily="50" charset="-128"/>
              </a:rPr>
              <a:t>商品</a:t>
            </a:r>
            <a:r>
              <a:rPr lang="ja-JP" altLang="en-US" sz="2800" b="1" dirty="0" smtClean="0">
                <a:solidFill>
                  <a:schemeClr val="accent1">
                    <a:lumMod val="75000"/>
                  </a:schemeClr>
                </a:solidFill>
                <a:latin typeface="AR P丸ゴシック体E" panose="020F0900000000000000" pitchFamily="50" charset="-128"/>
                <a:ea typeface="AR P丸ゴシック体E" panose="020F0900000000000000" pitchFamily="50" charset="-128"/>
              </a:rPr>
              <a:t>の配送とお支払方法</a:t>
            </a:r>
            <a:endParaRPr lang="en-US" altLang="ja-JP" sz="2800" b="1" dirty="0" smtClean="0">
              <a:solidFill>
                <a:schemeClr val="accent1">
                  <a:lumMod val="75000"/>
                </a:schemeClr>
              </a:solidFill>
              <a:latin typeface="AR P丸ゴシック体E" panose="020F0900000000000000" pitchFamily="50" charset="-128"/>
              <a:ea typeface="AR P丸ゴシック体E" panose="020F0900000000000000" pitchFamily="50" charset="-128"/>
            </a:endParaRPr>
          </a:p>
        </p:txBody>
      </p:sp>
      <p:sp>
        <p:nvSpPr>
          <p:cNvPr id="11" name="テキスト ボックス 10"/>
          <p:cNvSpPr txBox="1"/>
          <p:nvPr/>
        </p:nvSpPr>
        <p:spPr>
          <a:xfrm>
            <a:off x="676370" y="2465913"/>
            <a:ext cx="6080024" cy="3170099"/>
          </a:xfrm>
          <a:prstGeom prst="rect">
            <a:avLst/>
          </a:prstGeom>
          <a:solidFill>
            <a:schemeClr val="bg1"/>
          </a:solidFill>
        </p:spPr>
        <p:txBody>
          <a:bodyPr wrap="square" rtlCol="0">
            <a:spAutoFit/>
          </a:bodyPr>
          <a:lstStyle/>
          <a:p>
            <a:endParaRPr lang="en-US" altLang="ja-JP" sz="2000" dirty="0" smtClean="0"/>
          </a:p>
          <a:p>
            <a:r>
              <a:rPr lang="ja-JP" altLang="en-US" sz="2000" dirty="0" smtClean="0"/>
              <a:t>商品の配送は</a:t>
            </a:r>
            <a:r>
              <a:rPr lang="en-US" altLang="ja-JP" sz="2000" dirty="0" smtClean="0"/>
              <a:t>JA</a:t>
            </a:r>
            <a:r>
              <a:rPr lang="ja-JP" altLang="en-US" sz="2000" dirty="0" smtClean="0"/>
              <a:t>の委託配送業者よりお届けいたします。</a:t>
            </a:r>
            <a:endParaRPr lang="en-US" altLang="ja-JP" sz="2000" dirty="0" smtClean="0"/>
          </a:p>
          <a:p>
            <a:r>
              <a:rPr lang="ja-JP" altLang="en-US" sz="2000" dirty="0" smtClean="0"/>
              <a:t>商品配送の約</a:t>
            </a:r>
            <a:r>
              <a:rPr lang="en-US" altLang="ja-JP" sz="2000" dirty="0" smtClean="0"/>
              <a:t>1</a:t>
            </a:r>
            <a:r>
              <a:rPr lang="ja-JP" altLang="en-US" sz="2000" dirty="0" smtClean="0"/>
              <a:t>週間前に、配送業者よりご登録のお電話番号へご連絡いたします。</a:t>
            </a:r>
            <a:endParaRPr lang="en-US" altLang="ja-JP" sz="2000" dirty="0" smtClean="0"/>
          </a:p>
          <a:p>
            <a:r>
              <a:rPr lang="ja-JP" altLang="en-US" sz="2000" dirty="0" smtClean="0"/>
              <a:t>配送日の指定はできません。</a:t>
            </a:r>
            <a:endParaRPr lang="en-US" altLang="ja-JP" sz="2000" dirty="0" smtClean="0"/>
          </a:p>
          <a:p>
            <a:endParaRPr lang="en-US" altLang="ja-JP" sz="2000" dirty="0" smtClean="0"/>
          </a:p>
          <a:p>
            <a:r>
              <a:rPr lang="ja-JP" altLang="en-US" sz="2000" dirty="0" smtClean="0"/>
              <a:t>代金決済日に指定の決済方法（口座引き落とし）により代金を決済させていただきます。</a:t>
            </a:r>
            <a:endParaRPr lang="en-US" altLang="ja-JP" sz="2000" dirty="0" smtClean="0"/>
          </a:p>
          <a:p>
            <a:endParaRPr lang="en-US" altLang="ja-JP" sz="2000" dirty="0" smtClean="0"/>
          </a:p>
        </p:txBody>
      </p:sp>
      <p:pic>
        <p:nvPicPr>
          <p:cNvPr id="4" name="図 3"/>
          <p:cNvPicPr>
            <a:picLocks noChangeAspect="1"/>
          </p:cNvPicPr>
          <p:nvPr/>
        </p:nvPicPr>
        <p:blipFill rotWithShape="1">
          <a:blip r:embed="rId6"/>
          <a:srcRect l="47041" t="35156" r="9983" b="9747"/>
          <a:stretch/>
        </p:blipFill>
        <p:spPr>
          <a:xfrm>
            <a:off x="7343133" y="1137438"/>
            <a:ext cx="4770942" cy="2677887"/>
          </a:xfrm>
          <a:prstGeom prst="rect">
            <a:avLst/>
          </a:prstGeom>
        </p:spPr>
      </p:pic>
      <p:sp>
        <p:nvSpPr>
          <p:cNvPr id="22" name="円形吹き出し 21"/>
          <p:cNvSpPr/>
          <p:nvPr/>
        </p:nvSpPr>
        <p:spPr>
          <a:xfrm flipV="1">
            <a:off x="7040879" y="4475017"/>
            <a:ext cx="5073195" cy="2092037"/>
          </a:xfrm>
          <a:prstGeom prst="wedgeEllipseCallout">
            <a:avLst>
              <a:gd name="adj1" fmla="val -24778"/>
              <a:gd name="adj2" fmla="val 78408"/>
            </a:avLst>
          </a:prstGeom>
          <a:ln>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18" name="テキスト ボックス 17"/>
          <p:cNvSpPr txBox="1"/>
          <p:nvPr/>
        </p:nvSpPr>
        <p:spPr>
          <a:xfrm>
            <a:off x="7176819" y="4920870"/>
            <a:ext cx="4801314" cy="1200329"/>
          </a:xfrm>
          <a:prstGeom prst="rect">
            <a:avLst/>
          </a:prstGeom>
          <a:noFill/>
        </p:spPr>
        <p:txBody>
          <a:bodyPr wrap="none" rtlCol="0">
            <a:spAutoFit/>
          </a:bodyPr>
          <a:lstStyle/>
          <a:p>
            <a:pPr algn="ctr"/>
            <a:r>
              <a:rPr lang="ja-JP" altLang="en-US" b="1" dirty="0" smtClean="0"/>
              <a:t>配送業者より配送の約</a:t>
            </a:r>
            <a:r>
              <a:rPr lang="en-US" altLang="ja-JP" b="1" dirty="0" smtClean="0"/>
              <a:t>1</a:t>
            </a:r>
            <a:r>
              <a:rPr lang="ja-JP" altLang="en-US" b="1" dirty="0" smtClean="0"/>
              <a:t>週間前に</a:t>
            </a:r>
            <a:endParaRPr lang="en-US" altLang="ja-JP" b="1" dirty="0" smtClean="0"/>
          </a:p>
          <a:p>
            <a:pPr algn="ctr"/>
            <a:r>
              <a:rPr lang="ja-JP" altLang="en-US" b="1" dirty="0" smtClean="0"/>
              <a:t>配送確認のため、お電話いたします。</a:t>
            </a:r>
            <a:endParaRPr lang="en-US" altLang="ja-JP" b="1" dirty="0" smtClean="0"/>
          </a:p>
          <a:p>
            <a:pPr algn="ctr"/>
            <a:endParaRPr lang="en-US" altLang="ja-JP" b="1" dirty="0" smtClean="0"/>
          </a:p>
          <a:p>
            <a:pPr algn="ctr"/>
            <a:r>
              <a:rPr lang="ja-JP" altLang="en-US" b="1" dirty="0" smtClean="0"/>
              <a:t>配送場所や時間などの指示をお願いします！</a:t>
            </a:r>
            <a:endParaRPr lang="en-US" altLang="ja-JP" b="1" dirty="0" smtClean="0"/>
          </a:p>
        </p:txBody>
      </p:sp>
      <p:pic>
        <p:nvPicPr>
          <p:cNvPr id="5" name="オーディオ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801714210"/>
      </p:ext>
    </p:extLst>
  </p:cSld>
  <p:clrMapOvr>
    <a:masterClrMapping/>
  </p:clrMapOvr>
  <mc:AlternateContent xmlns:mc="http://schemas.openxmlformats.org/markup-compatibility/2006">
    <mc:Choice xmlns:p14="http://schemas.microsoft.com/office/powerpoint/2010/main" Requires="p14">
      <p:transition spd="slow" p14:dur="2000" advClick="0" advTm="53000"/>
    </mc:Choice>
    <mc:Fallback>
      <p:transition spd="slow" advClick="0" advTm="5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楕円 16"/>
          <p:cNvSpPr/>
          <p:nvPr/>
        </p:nvSpPr>
        <p:spPr>
          <a:xfrm>
            <a:off x="9839325" y="2439333"/>
            <a:ext cx="1999270" cy="632593"/>
          </a:xfrm>
          <a:prstGeom prst="ellipse">
            <a:avLst/>
          </a:prstGeom>
          <a:ln w="6350">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smtClean="0">
                <a:latin typeface="AR P丸ゴシック体E" panose="020F0900000000000000" pitchFamily="50" charset="-128"/>
                <a:ea typeface="AR P丸ゴシック体E" panose="020F0900000000000000" pitchFamily="50" charset="-128"/>
              </a:rPr>
              <a:t>商品の注文</a:t>
            </a:r>
            <a:r>
              <a:rPr kumimoji="1" lang="ja-JP" altLang="en-US" dirty="0" smtClean="0">
                <a:latin typeface="AR P丸ゴシック体E" panose="020F0900000000000000" pitchFamily="50" charset="-128"/>
                <a:ea typeface="AR P丸ゴシック体E" panose="020F0900000000000000" pitchFamily="50" charset="-128"/>
              </a:rPr>
              <a:t>方法</a:t>
            </a:r>
            <a:endParaRPr kumimoji="1" lang="ja-JP" altLang="en-US" dirty="0">
              <a:latin typeface="AR P丸ゴシック体E" panose="020F0900000000000000" pitchFamily="50" charset="-128"/>
              <a:ea typeface="AR P丸ゴシック体E" panose="020F0900000000000000" pitchFamily="50" charset="-128"/>
            </a:endParaRPr>
          </a:p>
        </p:txBody>
      </p:sp>
      <p:pic>
        <p:nvPicPr>
          <p:cNvPr id="3" name="図 2"/>
          <p:cNvPicPr>
            <a:picLocks noChangeAspect="1"/>
          </p:cNvPicPr>
          <p:nvPr/>
        </p:nvPicPr>
        <p:blipFill>
          <a:blip r:embed="rId5"/>
          <a:stretch>
            <a:fillRect/>
          </a:stretch>
        </p:blipFill>
        <p:spPr>
          <a:xfrm>
            <a:off x="513050" y="1344097"/>
            <a:ext cx="6531428" cy="3601976"/>
          </a:xfrm>
          <a:prstGeom prst="rect">
            <a:avLst/>
          </a:prstGeom>
        </p:spPr>
      </p:pic>
      <p:sp>
        <p:nvSpPr>
          <p:cNvPr id="15" name="テキスト ボックス 14"/>
          <p:cNvSpPr txBox="1"/>
          <p:nvPr/>
        </p:nvSpPr>
        <p:spPr>
          <a:xfrm>
            <a:off x="942955" y="1928831"/>
            <a:ext cx="5358733" cy="523220"/>
          </a:xfrm>
          <a:prstGeom prst="rect">
            <a:avLst/>
          </a:prstGeom>
          <a:solidFill>
            <a:schemeClr val="bg1"/>
          </a:solidFill>
        </p:spPr>
        <p:txBody>
          <a:bodyPr wrap="square" rtlCol="0">
            <a:spAutoFit/>
          </a:bodyPr>
          <a:lstStyle/>
          <a:p>
            <a:r>
              <a:rPr lang="ja-JP" altLang="en-US" sz="2800" b="1" dirty="0">
                <a:solidFill>
                  <a:schemeClr val="accent1">
                    <a:lumMod val="75000"/>
                  </a:schemeClr>
                </a:solidFill>
                <a:latin typeface="AR P丸ゴシック体E" panose="020F0900000000000000" pitchFamily="50" charset="-128"/>
                <a:ea typeface="AR P丸ゴシック体E" panose="020F0900000000000000" pitchFamily="50" charset="-128"/>
              </a:rPr>
              <a:t>ログイン</a:t>
            </a:r>
            <a:endParaRPr kumimoji="1" lang="ja-JP" altLang="en-US" sz="2800" b="1" dirty="0">
              <a:solidFill>
                <a:schemeClr val="accent1">
                  <a:lumMod val="75000"/>
                </a:schemeClr>
              </a:solidFill>
              <a:latin typeface="AR P丸ゴシック体E" panose="020F0900000000000000" pitchFamily="50" charset="-128"/>
              <a:ea typeface="AR P丸ゴシック体E" panose="020F0900000000000000" pitchFamily="50" charset="-128"/>
            </a:endParaRPr>
          </a:p>
        </p:txBody>
      </p:sp>
      <p:sp>
        <p:nvSpPr>
          <p:cNvPr id="11" name="テキスト ボックス 10"/>
          <p:cNvSpPr txBox="1"/>
          <p:nvPr/>
        </p:nvSpPr>
        <p:spPr>
          <a:xfrm>
            <a:off x="738752" y="2403875"/>
            <a:ext cx="6080024" cy="2246769"/>
          </a:xfrm>
          <a:prstGeom prst="rect">
            <a:avLst/>
          </a:prstGeom>
          <a:solidFill>
            <a:schemeClr val="bg1"/>
          </a:solidFill>
        </p:spPr>
        <p:txBody>
          <a:bodyPr wrap="square" rtlCol="0">
            <a:spAutoFit/>
          </a:bodyPr>
          <a:lstStyle/>
          <a:p>
            <a:endParaRPr kumimoji="1" lang="en-US" altLang="ja-JP" sz="2000" dirty="0" smtClean="0"/>
          </a:p>
          <a:p>
            <a:r>
              <a:rPr kumimoji="1" lang="en-US" altLang="ja-JP" sz="2000" dirty="0" smtClean="0"/>
              <a:t>JA</a:t>
            </a:r>
            <a:r>
              <a:rPr kumimoji="1" lang="ja-JP" altLang="en-US" sz="2000" dirty="0" smtClean="0"/>
              <a:t>晴れの国岡山のホームページから「晴ればれ　　ｅネット」へ</a:t>
            </a:r>
            <a:r>
              <a:rPr lang="ja-JP" altLang="en-US" sz="2000" dirty="0"/>
              <a:t>アクセス</a:t>
            </a:r>
            <a:r>
              <a:rPr kumimoji="1" lang="ja-JP" altLang="en-US" sz="2000" dirty="0" smtClean="0"/>
              <a:t>してください。</a:t>
            </a:r>
            <a:endParaRPr kumimoji="1" lang="en-US" altLang="ja-JP" sz="2000" dirty="0" smtClean="0"/>
          </a:p>
          <a:p>
            <a:r>
              <a:rPr kumimoji="1" lang="ja-JP" altLang="en-US" sz="2000" dirty="0" smtClean="0"/>
              <a:t>または、右下の</a:t>
            </a:r>
            <a:r>
              <a:rPr kumimoji="1" lang="en-US" altLang="ja-JP" sz="2000" dirty="0" smtClean="0"/>
              <a:t>QR</a:t>
            </a:r>
            <a:r>
              <a:rPr kumimoji="1" lang="ja-JP" altLang="en-US" sz="2000" dirty="0" smtClean="0"/>
              <a:t>コードを読み込んでください。</a:t>
            </a:r>
            <a:endParaRPr kumimoji="1" lang="en-US" altLang="ja-JP" sz="2000" dirty="0" smtClean="0"/>
          </a:p>
          <a:p>
            <a:endParaRPr lang="en-US" altLang="ja-JP" sz="2000" dirty="0" smtClean="0"/>
          </a:p>
          <a:p>
            <a:endParaRPr lang="en-US" altLang="ja-JP" sz="2000" dirty="0"/>
          </a:p>
          <a:p>
            <a:endParaRPr lang="en-US" altLang="ja-JP" sz="2000" dirty="0"/>
          </a:p>
        </p:txBody>
      </p:sp>
      <p:pic>
        <p:nvPicPr>
          <p:cNvPr id="4" name="図 3"/>
          <p:cNvPicPr>
            <a:picLocks noChangeAspect="1"/>
          </p:cNvPicPr>
          <p:nvPr/>
        </p:nvPicPr>
        <p:blipFill rotWithShape="1">
          <a:blip r:embed="rId6"/>
          <a:srcRect l="5377" t="16057" r="10226" b="25837"/>
          <a:stretch/>
        </p:blipFill>
        <p:spPr>
          <a:xfrm>
            <a:off x="7093160" y="503415"/>
            <a:ext cx="4836762" cy="1367479"/>
          </a:xfrm>
          <a:prstGeom prst="rect">
            <a:avLst/>
          </a:prstGeom>
        </p:spPr>
      </p:pic>
      <p:pic>
        <p:nvPicPr>
          <p:cNvPr id="5" name="図 4"/>
          <p:cNvPicPr>
            <a:picLocks noChangeAspect="1"/>
          </p:cNvPicPr>
          <p:nvPr/>
        </p:nvPicPr>
        <p:blipFill>
          <a:blip r:embed="rId7"/>
          <a:stretch>
            <a:fillRect/>
          </a:stretch>
        </p:blipFill>
        <p:spPr>
          <a:xfrm>
            <a:off x="7850750" y="3590478"/>
            <a:ext cx="3267522" cy="3267522"/>
          </a:xfrm>
          <a:prstGeom prst="rect">
            <a:avLst/>
          </a:prstGeom>
        </p:spPr>
      </p:pic>
      <p:sp>
        <p:nvSpPr>
          <p:cNvPr id="14" name="下矢印 13"/>
          <p:cNvSpPr/>
          <p:nvPr/>
        </p:nvSpPr>
        <p:spPr>
          <a:xfrm rot="8714782">
            <a:off x="9415106" y="1492161"/>
            <a:ext cx="848439" cy="114688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0000702" y="2570963"/>
            <a:ext cx="1775472" cy="369332"/>
          </a:xfrm>
          <a:prstGeom prst="rect">
            <a:avLst/>
          </a:prstGeom>
          <a:noFill/>
        </p:spPr>
        <p:txBody>
          <a:bodyPr wrap="square" rtlCol="0">
            <a:spAutoFit/>
          </a:bodyPr>
          <a:lstStyle/>
          <a:p>
            <a:pPr algn="ctr"/>
            <a:r>
              <a:rPr kumimoji="1" lang="ja-JP" altLang="en-US" b="1" dirty="0" smtClean="0"/>
              <a:t>クリック！！</a:t>
            </a:r>
            <a:endParaRPr kumimoji="1" lang="en-US" altLang="ja-JP" b="1" dirty="0" smtClean="0"/>
          </a:p>
        </p:txBody>
      </p:sp>
      <p:sp>
        <p:nvSpPr>
          <p:cNvPr id="20" name="円形吹き出し 19"/>
          <p:cNvSpPr/>
          <p:nvPr/>
        </p:nvSpPr>
        <p:spPr>
          <a:xfrm flipV="1">
            <a:off x="738752" y="5363831"/>
            <a:ext cx="5904539" cy="1146954"/>
          </a:xfrm>
          <a:prstGeom prst="wedgeEllipseCallout">
            <a:avLst>
              <a:gd name="adj1" fmla="val 62368"/>
              <a:gd name="adj2" fmla="val 66919"/>
            </a:avLst>
          </a:prstGeom>
          <a:ln>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23" name="テキスト ボックス 22"/>
          <p:cNvSpPr txBox="1"/>
          <p:nvPr/>
        </p:nvSpPr>
        <p:spPr>
          <a:xfrm>
            <a:off x="828699" y="5752642"/>
            <a:ext cx="5724644" cy="369332"/>
          </a:xfrm>
          <a:prstGeom prst="rect">
            <a:avLst/>
          </a:prstGeom>
          <a:noFill/>
        </p:spPr>
        <p:txBody>
          <a:bodyPr wrap="none" rtlCol="0">
            <a:spAutoFit/>
          </a:bodyPr>
          <a:lstStyle/>
          <a:p>
            <a:pPr algn="ctr"/>
            <a:r>
              <a:rPr kumimoji="1" lang="ja-JP" altLang="en-US" b="1" dirty="0" smtClean="0"/>
              <a:t>ケータイ・タブレットのカメラで読み取り</a:t>
            </a:r>
            <a:r>
              <a:rPr lang="ja-JP" altLang="en-US" b="1" dirty="0" smtClean="0"/>
              <a:t>アクセス！</a:t>
            </a:r>
            <a:endParaRPr kumimoji="1" lang="ja-JP" altLang="en-US" b="1" dirty="0"/>
          </a:p>
        </p:txBody>
      </p:sp>
      <p:pic>
        <p:nvPicPr>
          <p:cNvPr id="7" name="図 6"/>
          <p:cNvPicPr>
            <a:picLocks noChangeAspect="1"/>
          </p:cNvPicPr>
          <p:nvPr/>
        </p:nvPicPr>
        <p:blipFill>
          <a:blip r:embed="rId8"/>
          <a:stretch>
            <a:fillRect/>
          </a:stretch>
        </p:blipFill>
        <p:spPr>
          <a:xfrm>
            <a:off x="1139938" y="1378601"/>
            <a:ext cx="1792367" cy="449293"/>
          </a:xfrm>
          <a:prstGeom prst="rect">
            <a:avLst/>
          </a:prstGeom>
        </p:spPr>
      </p:pic>
      <p:pic>
        <p:nvPicPr>
          <p:cNvPr id="6" name="オーディオ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220381032"/>
      </p:ext>
    </p:extLst>
  </p:cSld>
  <p:clrMapOvr>
    <a:masterClrMapping/>
  </p:clrMapOvr>
  <mc:AlternateContent xmlns:mc="http://schemas.openxmlformats.org/markup-compatibility/2006">
    <mc:Choice xmlns:p14="http://schemas.microsoft.com/office/powerpoint/2010/main" Requires="p14">
      <p:transition spd="slow" p14:dur="2000" advClick="0" advTm="26000"/>
    </mc:Choice>
    <mc:Fallback>
      <p:transition spd="slow" advClick="0" advTm="2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AR P丸ゴシック体E" panose="020F0900000000000000" pitchFamily="50" charset="-128"/>
                <a:ea typeface="AR P丸ゴシック体E" panose="020F0900000000000000" pitchFamily="50" charset="-128"/>
              </a:rPr>
              <a:t>商品の注文</a:t>
            </a:r>
            <a:r>
              <a:rPr kumimoji="1" lang="ja-JP" altLang="en-US" dirty="0" smtClean="0">
                <a:latin typeface="AR P丸ゴシック体E" panose="020F0900000000000000" pitchFamily="50" charset="-128"/>
                <a:ea typeface="AR P丸ゴシック体E" panose="020F0900000000000000" pitchFamily="50" charset="-128"/>
              </a:rPr>
              <a:t>方法</a:t>
            </a:r>
            <a:endParaRPr kumimoji="1" lang="ja-JP" altLang="en-US" dirty="0">
              <a:latin typeface="AR P丸ゴシック体E" panose="020F0900000000000000" pitchFamily="50" charset="-128"/>
              <a:ea typeface="AR P丸ゴシック体E" panose="020F0900000000000000" pitchFamily="50" charset="-128"/>
            </a:endParaRPr>
          </a:p>
        </p:txBody>
      </p:sp>
      <p:sp>
        <p:nvSpPr>
          <p:cNvPr id="22" name="円形吹き出し 21"/>
          <p:cNvSpPr/>
          <p:nvPr/>
        </p:nvSpPr>
        <p:spPr>
          <a:xfrm flipV="1">
            <a:off x="169800" y="5363019"/>
            <a:ext cx="6836660" cy="1124052"/>
          </a:xfrm>
          <a:prstGeom prst="wedgeEllipseCallout">
            <a:avLst>
              <a:gd name="adj1" fmla="val 46700"/>
              <a:gd name="adj2" fmla="val 78801"/>
            </a:avLst>
          </a:prstGeom>
          <a:ln>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24" name="テキスト ボックス 23"/>
          <p:cNvSpPr txBox="1"/>
          <p:nvPr/>
        </p:nvSpPr>
        <p:spPr>
          <a:xfrm>
            <a:off x="1177053" y="5601879"/>
            <a:ext cx="4822154" cy="646331"/>
          </a:xfrm>
          <a:prstGeom prst="rect">
            <a:avLst/>
          </a:prstGeom>
          <a:noFill/>
        </p:spPr>
        <p:txBody>
          <a:bodyPr wrap="none" rtlCol="0">
            <a:spAutoFit/>
          </a:bodyPr>
          <a:lstStyle/>
          <a:p>
            <a:pPr algn="ctr"/>
            <a:r>
              <a:rPr lang="ja-JP" altLang="en-US" b="1" dirty="0" smtClean="0"/>
              <a:t>既存ユーザー</a:t>
            </a:r>
            <a:r>
              <a:rPr kumimoji="1" lang="ja-JP" altLang="en-US" b="1" dirty="0" smtClean="0"/>
              <a:t>（</a:t>
            </a:r>
            <a:r>
              <a:rPr lang="ja-JP" altLang="en-US" b="1" dirty="0" smtClean="0"/>
              <a:t>ログイン</a:t>
            </a:r>
            <a:r>
              <a:rPr kumimoji="1" lang="ja-JP" altLang="en-US" b="1" dirty="0" smtClean="0"/>
              <a:t>へ）を選択</a:t>
            </a:r>
            <a:endParaRPr kumimoji="1" lang="en-US" altLang="ja-JP" b="1" dirty="0" smtClean="0"/>
          </a:p>
          <a:p>
            <a:pPr algn="ctr"/>
            <a:r>
              <a:rPr lang="ja-JP" altLang="en-US" b="1" dirty="0"/>
              <a:t>ユーザー</a:t>
            </a:r>
            <a:r>
              <a:rPr lang="en-US" altLang="ja-JP" b="1" dirty="0" smtClean="0"/>
              <a:t>ID</a:t>
            </a:r>
            <a:r>
              <a:rPr lang="ja-JP" altLang="en-US" b="1" dirty="0" smtClean="0"/>
              <a:t>と</a:t>
            </a:r>
            <a:r>
              <a:rPr lang="ja-JP" altLang="en-US" b="1" dirty="0"/>
              <a:t>パスワードを入力して</a:t>
            </a:r>
            <a:r>
              <a:rPr lang="ja-JP" altLang="en-US" b="1" dirty="0" smtClean="0"/>
              <a:t>ログイン</a:t>
            </a:r>
            <a:endParaRPr lang="en-US" altLang="ja-JP" b="1" dirty="0"/>
          </a:p>
        </p:txBody>
      </p:sp>
      <p:pic>
        <p:nvPicPr>
          <p:cNvPr id="3" name="図 2"/>
          <p:cNvPicPr>
            <a:picLocks noChangeAspect="1"/>
          </p:cNvPicPr>
          <p:nvPr/>
        </p:nvPicPr>
        <p:blipFill>
          <a:blip r:embed="rId5"/>
          <a:stretch>
            <a:fillRect/>
          </a:stretch>
        </p:blipFill>
        <p:spPr>
          <a:xfrm>
            <a:off x="513050" y="1344097"/>
            <a:ext cx="6531428" cy="3601976"/>
          </a:xfrm>
          <a:prstGeom prst="rect">
            <a:avLst/>
          </a:prstGeom>
        </p:spPr>
      </p:pic>
      <p:sp>
        <p:nvSpPr>
          <p:cNvPr id="15" name="テキスト ボックス 14"/>
          <p:cNvSpPr txBox="1"/>
          <p:nvPr/>
        </p:nvSpPr>
        <p:spPr>
          <a:xfrm>
            <a:off x="942955" y="1928831"/>
            <a:ext cx="5358733" cy="523220"/>
          </a:xfrm>
          <a:prstGeom prst="rect">
            <a:avLst/>
          </a:prstGeom>
          <a:solidFill>
            <a:schemeClr val="bg1"/>
          </a:solidFill>
        </p:spPr>
        <p:txBody>
          <a:bodyPr wrap="square" rtlCol="0">
            <a:spAutoFit/>
          </a:bodyPr>
          <a:lstStyle/>
          <a:p>
            <a:r>
              <a:rPr lang="ja-JP" altLang="en-US" sz="2800" b="1" dirty="0">
                <a:solidFill>
                  <a:schemeClr val="accent1">
                    <a:lumMod val="75000"/>
                  </a:schemeClr>
                </a:solidFill>
                <a:latin typeface="AR P丸ゴシック体E" panose="020F0900000000000000" pitchFamily="50" charset="-128"/>
                <a:ea typeface="AR P丸ゴシック体E" panose="020F0900000000000000" pitchFamily="50" charset="-128"/>
              </a:rPr>
              <a:t>ログイン</a:t>
            </a:r>
            <a:endParaRPr kumimoji="1" lang="ja-JP" altLang="en-US" sz="2800" b="1" dirty="0">
              <a:solidFill>
                <a:schemeClr val="accent1">
                  <a:lumMod val="75000"/>
                </a:schemeClr>
              </a:solidFill>
              <a:latin typeface="AR P丸ゴシック体E" panose="020F0900000000000000" pitchFamily="50" charset="-128"/>
              <a:ea typeface="AR P丸ゴシック体E" panose="020F0900000000000000" pitchFamily="50" charset="-128"/>
            </a:endParaRPr>
          </a:p>
        </p:txBody>
      </p:sp>
      <p:pic>
        <p:nvPicPr>
          <p:cNvPr id="6" name="図 5"/>
          <p:cNvPicPr>
            <a:picLocks noChangeAspect="1"/>
          </p:cNvPicPr>
          <p:nvPr/>
        </p:nvPicPr>
        <p:blipFill rotWithShape="1">
          <a:blip r:embed="rId6"/>
          <a:srcRect l="1" t="6925" r="564" b="26907"/>
          <a:stretch/>
        </p:blipFill>
        <p:spPr>
          <a:xfrm>
            <a:off x="7044478" y="352750"/>
            <a:ext cx="4851703" cy="1999216"/>
          </a:xfrm>
          <a:prstGeom prst="rect">
            <a:avLst/>
          </a:prstGeom>
        </p:spPr>
      </p:pic>
      <p:sp>
        <p:nvSpPr>
          <p:cNvPr id="25" name="下矢印 24"/>
          <p:cNvSpPr/>
          <p:nvPr/>
        </p:nvSpPr>
        <p:spPr>
          <a:xfrm>
            <a:off x="8948200" y="2677921"/>
            <a:ext cx="1044257" cy="760155"/>
          </a:xfrm>
          <a:prstGeom prst="downArrow">
            <a:avLst>
              <a:gd name="adj1" fmla="val 5000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p:cNvSpPr/>
          <p:nvPr/>
        </p:nvSpPr>
        <p:spPr>
          <a:xfrm>
            <a:off x="9594852" y="1345969"/>
            <a:ext cx="2188853" cy="87379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7"/>
          <a:stretch>
            <a:fillRect/>
          </a:stretch>
        </p:blipFill>
        <p:spPr>
          <a:xfrm>
            <a:off x="1139938" y="1378601"/>
            <a:ext cx="1792367" cy="449293"/>
          </a:xfrm>
          <a:prstGeom prst="rect">
            <a:avLst/>
          </a:prstGeom>
        </p:spPr>
      </p:pic>
      <p:pic>
        <p:nvPicPr>
          <p:cNvPr id="8" name="図 7"/>
          <p:cNvPicPr>
            <a:picLocks noChangeAspect="1"/>
          </p:cNvPicPr>
          <p:nvPr/>
        </p:nvPicPr>
        <p:blipFill>
          <a:blip r:embed="rId8"/>
          <a:stretch>
            <a:fillRect/>
          </a:stretch>
        </p:blipFill>
        <p:spPr>
          <a:xfrm>
            <a:off x="7120514" y="3663974"/>
            <a:ext cx="4851703" cy="3000062"/>
          </a:xfrm>
          <a:prstGeom prst="rect">
            <a:avLst/>
          </a:prstGeom>
        </p:spPr>
      </p:pic>
      <p:sp>
        <p:nvSpPr>
          <p:cNvPr id="26" name="楕円 25"/>
          <p:cNvSpPr/>
          <p:nvPr/>
        </p:nvSpPr>
        <p:spPr>
          <a:xfrm>
            <a:off x="7044478" y="4750084"/>
            <a:ext cx="4704334" cy="148174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738752" y="2390244"/>
            <a:ext cx="6080024" cy="1938992"/>
          </a:xfrm>
          <a:prstGeom prst="rect">
            <a:avLst/>
          </a:prstGeom>
          <a:solidFill>
            <a:schemeClr val="bg1"/>
          </a:solidFill>
        </p:spPr>
        <p:txBody>
          <a:bodyPr wrap="square" rtlCol="0">
            <a:spAutoFit/>
          </a:bodyPr>
          <a:lstStyle/>
          <a:p>
            <a:endParaRPr lang="en-US" altLang="ja-JP" sz="2000" dirty="0"/>
          </a:p>
          <a:p>
            <a:r>
              <a:rPr lang="ja-JP" altLang="en-US" sz="2000" dirty="0" smtClean="0"/>
              <a:t>「晴ればれｅネット」の画面に移行して</a:t>
            </a:r>
          </a:p>
          <a:p>
            <a:r>
              <a:rPr lang="ja-JP" altLang="en-US" sz="2000" dirty="0" smtClean="0"/>
              <a:t>「既存ユーザー」をクリックしてください。</a:t>
            </a:r>
          </a:p>
          <a:p>
            <a:endParaRPr lang="en-US" altLang="ja-JP" sz="2000" dirty="0"/>
          </a:p>
          <a:p>
            <a:r>
              <a:rPr lang="ja-JP" altLang="en-US" sz="2000" dirty="0" smtClean="0"/>
              <a:t>ユーザー</a:t>
            </a:r>
            <a:r>
              <a:rPr lang="en-US" altLang="ja-JP" sz="2000" dirty="0" smtClean="0"/>
              <a:t>ID</a:t>
            </a:r>
            <a:r>
              <a:rPr lang="ja-JP" altLang="en-US" sz="2000" dirty="0" smtClean="0"/>
              <a:t>とパスワードを入力してログインしてください。</a:t>
            </a:r>
            <a:endParaRPr lang="en-US" altLang="ja-JP" sz="2000" dirty="0" smtClean="0"/>
          </a:p>
        </p:txBody>
      </p:sp>
      <p:sp>
        <p:nvSpPr>
          <p:cNvPr id="30" name="テキスト ボックス 29"/>
          <p:cNvSpPr txBox="1"/>
          <p:nvPr/>
        </p:nvSpPr>
        <p:spPr>
          <a:xfrm>
            <a:off x="3482268" y="4167986"/>
            <a:ext cx="2819420" cy="400110"/>
          </a:xfrm>
          <a:prstGeom prst="rect">
            <a:avLst/>
          </a:prstGeom>
          <a:solidFill>
            <a:schemeClr val="bg1"/>
          </a:solidFill>
        </p:spPr>
        <p:txBody>
          <a:bodyPr wrap="square" rtlCol="0">
            <a:spAutoFit/>
          </a:bodyPr>
          <a:lstStyle/>
          <a:p>
            <a:endParaRPr lang="ja-JP" altLang="en-US" sz="2000" dirty="0" smtClean="0"/>
          </a:p>
        </p:txBody>
      </p:sp>
      <p:pic>
        <p:nvPicPr>
          <p:cNvPr id="9" name="オーディオ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797382027"/>
      </p:ext>
    </p:extLst>
  </p:cSld>
  <p:clrMapOvr>
    <a:masterClrMapping/>
  </p:clrMapOvr>
  <mc:AlternateContent xmlns:mc="http://schemas.openxmlformats.org/markup-compatibility/2006">
    <mc:Choice xmlns:p14="http://schemas.microsoft.com/office/powerpoint/2010/main" Requires="p14">
      <p:transition spd="slow" p14:dur="2000" advClick="0" advTm="27000"/>
    </mc:Choice>
    <mc:Fallback>
      <p:transition spd="slow" advClick="0" advTm="2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AR P丸ゴシック体E" panose="020F0900000000000000" pitchFamily="50" charset="-128"/>
                <a:ea typeface="AR P丸ゴシック体E" panose="020F0900000000000000" pitchFamily="50" charset="-128"/>
              </a:rPr>
              <a:t>商品の注文</a:t>
            </a:r>
            <a:r>
              <a:rPr kumimoji="1" lang="ja-JP" altLang="en-US" dirty="0" smtClean="0">
                <a:latin typeface="AR P丸ゴシック体E" panose="020F0900000000000000" pitchFamily="50" charset="-128"/>
                <a:ea typeface="AR P丸ゴシック体E" panose="020F0900000000000000" pitchFamily="50" charset="-128"/>
              </a:rPr>
              <a:t>方法</a:t>
            </a:r>
            <a:endParaRPr kumimoji="1" lang="ja-JP" altLang="en-US" dirty="0">
              <a:latin typeface="AR P丸ゴシック体E" panose="020F0900000000000000" pitchFamily="50" charset="-128"/>
              <a:ea typeface="AR P丸ゴシック体E" panose="020F0900000000000000" pitchFamily="50" charset="-128"/>
            </a:endParaRPr>
          </a:p>
        </p:txBody>
      </p:sp>
      <p:pic>
        <p:nvPicPr>
          <p:cNvPr id="4" name="図 3"/>
          <p:cNvPicPr>
            <a:picLocks noChangeAspect="1"/>
          </p:cNvPicPr>
          <p:nvPr/>
        </p:nvPicPr>
        <p:blipFill>
          <a:blip r:embed="rId5"/>
          <a:stretch>
            <a:fillRect/>
          </a:stretch>
        </p:blipFill>
        <p:spPr>
          <a:xfrm>
            <a:off x="315646" y="1363486"/>
            <a:ext cx="6905250" cy="3139241"/>
          </a:xfrm>
          <a:prstGeom prst="rect">
            <a:avLst/>
          </a:prstGeom>
        </p:spPr>
      </p:pic>
      <p:sp>
        <p:nvSpPr>
          <p:cNvPr id="15" name="テキスト ボックス 14"/>
          <p:cNvSpPr txBox="1"/>
          <p:nvPr/>
        </p:nvSpPr>
        <p:spPr>
          <a:xfrm>
            <a:off x="932175" y="1886694"/>
            <a:ext cx="5876108" cy="523220"/>
          </a:xfrm>
          <a:prstGeom prst="rect">
            <a:avLst/>
          </a:prstGeom>
          <a:solidFill>
            <a:schemeClr val="bg1"/>
          </a:solidFill>
        </p:spPr>
        <p:txBody>
          <a:bodyPr wrap="square" rtlCol="0">
            <a:spAutoFit/>
          </a:bodyPr>
          <a:lstStyle/>
          <a:p>
            <a:r>
              <a:rPr lang="ja-JP" altLang="en-US" sz="2800" b="1" dirty="0">
                <a:solidFill>
                  <a:schemeClr val="accent1">
                    <a:lumMod val="75000"/>
                  </a:schemeClr>
                </a:solidFill>
                <a:latin typeface="AR P丸ゴシック体E" panose="020F0900000000000000" pitchFamily="50" charset="-128"/>
                <a:ea typeface="AR P丸ゴシック体E" panose="020F0900000000000000" pitchFamily="50" charset="-128"/>
              </a:rPr>
              <a:t>商品</a:t>
            </a:r>
            <a:r>
              <a:rPr lang="ja-JP" altLang="en-US" sz="2800" b="1" dirty="0" smtClean="0">
                <a:solidFill>
                  <a:schemeClr val="accent1">
                    <a:lumMod val="75000"/>
                  </a:schemeClr>
                </a:solidFill>
                <a:latin typeface="AR P丸ゴシック体E" panose="020F0900000000000000" pitchFamily="50" charset="-128"/>
                <a:ea typeface="AR P丸ゴシック体E" panose="020F0900000000000000" pitchFamily="50" charset="-128"/>
              </a:rPr>
              <a:t>の注文</a:t>
            </a:r>
            <a:endParaRPr lang="en-US" altLang="ja-JP" sz="2800" b="1" dirty="0" smtClean="0">
              <a:solidFill>
                <a:schemeClr val="accent1">
                  <a:lumMod val="75000"/>
                </a:schemeClr>
              </a:solidFill>
              <a:latin typeface="AR P丸ゴシック体E" panose="020F0900000000000000" pitchFamily="50" charset="-128"/>
              <a:ea typeface="AR P丸ゴシック体E" panose="020F0900000000000000" pitchFamily="50" charset="-128"/>
            </a:endParaRPr>
          </a:p>
        </p:txBody>
      </p:sp>
      <p:sp>
        <p:nvSpPr>
          <p:cNvPr id="11" name="テキスト ボックス 10"/>
          <p:cNvSpPr txBox="1"/>
          <p:nvPr/>
        </p:nvSpPr>
        <p:spPr>
          <a:xfrm>
            <a:off x="728259" y="2340741"/>
            <a:ext cx="6080024" cy="1631216"/>
          </a:xfrm>
          <a:prstGeom prst="rect">
            <a:avLst/>
          </a:prstGeom>
          <a:solidFill>
            <a:schemeClr val="bg1"/>
          </a:solidFill>
        </p:spPr>
        <p:txBody>
          <a:bodyPr wrap="square" rtlCol="0">
            <a:spAutoFit/>
          </a:bodyPr>
          <a:lstStyle/>
          <a:p>
            <a:endParaRPr lang="en-US" altLang="ja-JP" sz="2000" dirty="0" smtClean="0"/>
          </a:p>
          <a:p>
            <a:r>
              <a:rPr lang="ja-JP" altLang="en-US" sz="2000" dirty="0" smtClean="0"/>
              <a:t>「予約注文入力」をクリックして、予約企画を選んでください。</a:t>
            </a:r>
            <a:endParaRPr lang="en-US" altLang="ja-JP" sz="2000" dirty="0" smtClean="0"/>
          </a:p>
          <a:p>
            <a:endParaRPr lang="en-US" altLang="ja-JP" sz="2000" dirty="0" smtClean="0"/>
          </a:p>
          <a:p>
            <a:endParaRPr lang="en-US" altLang="ja-JP" sz="2000" dirty="0" smtClean="0"/>
          </a:p>
        </p:txBody>
      </p:sp>
      <p:pic>
        <p:nvPicPr>
          <p:cNvPr id="5" name="図 4"/>
          <p:cNvPicPr>
            <a:picLocks noChangeAspect="1"/>
          </p:cNvPicPr>
          <p:nvPr/>
        </p:nvPicPr>
        <p:blipFill>
          <a:blip r:embed="rId6"/>
          <a:stretch>
            <a:fillRect/>
          </a:stretch>
        </p:blipFill>
        <p:spPr>
          <a:xfrm>
            <a:off x="7330838" y="169119"/>
            <a:ext cx="4578680" cy="2145978"/>
          </a:xfrm>
          <a:prstGeom prst="rect">
            <a:avLst/>
          </a:prstGeom>
        </p:spPr>
      </p:pic>
      <p:sp>
        <p:nvSpPr>
          <p:cNvPr id="21" name="楕円 20"/>
          <p:cNvSpPr/>
          <p:nvPr/>
        </p:nvSpPr>
        <p:spPr>
          <a:xfrm>
            <a:off x="8489323" y="762184"/>
            <a:ext cx="2431226" cy="82713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p:cNvSpPr/>
          <p:nvPr/>
        </p:nvSpPr>
        <p:spPr>
          <a:xfrm>
            <a:off x="9910248" y="2038328"/>
            <a:ext cx="1999270" cy="632593"/>
          </a:xfrm>
          <a:prstGeom prst="ellipse">
            <a:avLst/>
          </a:prstGeom>
          <a:ln w="6350">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5" name="下矢印 24"/>
          <p:cNvSpPr/>
          <p:nvPr/>
        </p:nvSpPr>
        <p:spPr>
          <a:xfrm rot="8341613">
            <a:off x="9803734" y="1304768"/>
            <a:ext cx="627436" cy="9260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0103470" y="2169958"/>
            <a:ext cx="1775472" cy="369332"/>
          </a:xfrm>
          <a:prstGeom prst="rect">
            <a:avLst/>
          </a:prstGeom>
          <a:noFill/>
        </p:spPr>
        <p:txBody>
          <a:bodyPr wrap="square" rtlCol="0">
            <a:spAutoFit/>
          </a:bodyPr>
          <a:lstStyle/>
          <a:p>
            <a:pPr algn="ctr"/>
            <a:r>
              <a:rPr kumimoji="1" lang="ja-JP" altLang="en-US" b="1" dirty="0" smtClean="0"/>
              <a:t>クリック！！</a:t>
            </a:r>
            <a:endParaRPr kumimoji="1" lang="en-US" altLang="ja-JP" b="1" dirty="0" smtClean="0"/>
          </a:p>
        </p:txBody>
      </p:sp>
      <p:pic>
        <p:nvPicPr>
          <p:cNvPr id="6" name="図 5"/>
          <p:cNvPicPr>
            <a:picLocks noChangeAspect="1"/>
          </p:cNvPicPr>
          <p:nvPr/>
        </p:nvPicPr>
        <p:blipFill rotWithShape="1">
          <a:blip r:embed="rId7"/>
          <a:srcRect l="1124" t="31385" r="4495" b="18677"/>
          <a:stretch/>
        </p:blipFill>
        <p:spPr>
          <a:xfrm>
            <a:off x="7330837" y="2988047"/>
            <a:ext cx="4578681" cy="3547085"/>
          </a:xfrm>
          <a:prstGeom prst="rect">
            <a:avLst/>
          </a:prstGeom>
        </p:spPr>
      </p:pic>
      <p:sp>
        <p:nvSpPr>
          <p:cNvPr id="22" name="円形吹き出し 21"/>
          <p:cNvSpPr/>
          <p:nvPr/>
        </p:nvSpPr>
        <p:spPr>
          <a:xfrm flipV="1">
            <a:off x="2252027" y="5196176"/>
            <a:ext cx="4147617" cy="1075314"/>
          </a:xfrm>
          <a:prstGeom prst="wedgeEllipseCallout">
            <a:avLst>
              <a:gd name="adj1" fmla="val 62031"/>
              <a:gd name="adj2" fmla="val 58152"/>
            </a:avLst>
          </a:prstGeom>
          <a:ln>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24" name="テキスト ボックス 23"/>
          <p:cNvSpPr txBox="1"/>
          <p:nvPr/>
        </p:nvSpPr>
        <p:spPr>
          <a:xfrm>
            <a:off x="2963923" y="5549167"/>
            <a:ext cx="2723823" cy="369332"/>
          </a:xfrm>
          <a:prstGeom prst="rect">
            <a:avLst/>
          </a:prstGeom>
          <a:noFill/>
        </p:spPr>
        <p:txBody>
          <a:bodyPr wrap="none" rtlCol="0">
            <a:spAutoFit/>
          </a:bodyPr>
          <a:lstStyle/>
          <a:p>
            <a:pPr algn="ctr"/>
            <a:r>
              <a:rPr lang="ja-JP" altLang="en-US" b="1" dirty="0" smtClean="0"/>
              <a:t>注文する予約企画を選択</a:t>
            </a:r>
            <a:endParaRPr lang="en-US" altLang="ja-JP" b="1" dirty="0" smtClean="0"/>
          </a:p>
        </p:txBody>
      </p:sp>
      <p:sp>
        <p:nvSpPr>
          <p:cNvPr id="17" name="楕円 16"/>
          <p:cNvSpPr/>
          <p:nvPr/>
        </p:nvSpPr>
        <p:spPr>
          <a:xfrm>
            <a:off x="7633509" y="3860644"/>
            <a:ext cx="2225622" cy="282680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p:cNvPicPr>
            <a:picLocks noChangeAspect="1"/>
          </p:cNvPicPr>
          <p:nvPr/>
        </p:nvPicPr>
        <p:blipFill>
          <a:blip r:embed="rId8"/>
          <a:stretch>
            <a:fillRect/>
          </a:stretch>
        </p:blipFill>
        <p:spPr>
          <a:xfrm>
            <a:off x="1088738" y="1386817"/>
            <a:ext cx="1761897" cy="457240"/>
          </a:xfrm>
          <a:prstGeom prst="rect">
            <a:avLst/>
          </a:prstGeom>
        </p:spPr>
      </p:pic>
      <p:sp>
        <p:nvSpPr>
          <p:cNvPr id="19" name="テキスト ボックス 18"/>
          <p:cNvSpPr txBox="1"/>
          <p:nvPr/>
        </p:nvSpPr>
        <p:spPr>
          <a:xfrm>
            <a:off x="838200" y="3837232"/>
            <a:ext cx="5561444" cy="400110"/>
          </a:xfrm>
          <a:prstGeom prst="rect">
            <a:avLst/>
          </a:prstGeom>
          <a:solidFill>
            <a:schemeClr val="bg1"/>
          </a:solidFill>
        </p:spPr>
        <p:txBody>
          <a:bodyPr wrap="square" rtlCol="0">
            <a:spAutoFit/>
          </a:bodyPr>
          <a:lstStyle/>
          <a:p>
            <a:endParaRPr lang="ja-JP" altLang="en-US" sz="2000" dirty="0" smtClean="0"/>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397878849"/>
      </p:ext>
    </p:extLst>
  </p:cSld>
  <p:clrMapOvr>
    <a:masterClrMapping/>
  </p:clrMapOvr>
  <mc:AlternateContent xmlns:mc="http://schemas.openxmlformats.org/markup-compatibility/2006">
    <mc:Choice xmlns:p14="http://schemas.microsoft.com/office/powerpoint/2010/main" Requires="p14">
      <p:transition spd="slow" p14:dur="2000" advClick="0" advTm="26000"/>
    </mc:Choice>
    <mc:Fallback>
      <p:transition spd="slow" advClick="0" advTm="2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AR P丸ゴシック体E" panose="020F0900000000000000" pitchFamily="50" charset="-128"/>
                <a:ea typeface="AR P丸ゴシック体E" panose="020F0900000000000000" pitchFamily="50" charset="-128"/>
              </a:rPr>
              <a:t>商品の注文</a:t>
            </a:r>
            <a:r>
              <a:rPr kumimoji="1" lang="ja-JP" altLang="en-US" dirty="0" smtClean="0">
                <a:latin typeface="AR P丸ゴシック体E" panose="020F0900000000000000" pitchFamily="50" charset="-128"/>
                <a:ea typeface="AR P丸ゴシック体E" panose="020F0900000000000000" pitchFamily="50" charset="-128"/>
              </a:rPr>
              <a:t>方法</a:t>
            </a:r>
            <a:endParaRPr kumimoji="1" lang="ja-JP" altLang="en-US" dirty="0">
              <a:latin typeface="AR P丸ゴシック体E" panose="020F0900000000000000" pitchFamily="50" charset="-128"/>
              <a:ea typeface="AR P丸ゴシック体E" panose="020F0900000000000000" pitchFamily="50" charset="-128"/>
            </a:endParaRPr>
          </a:p>
        </p:txBody>
      </p:sp>
      <p:pic>
        <p:nvPicPr>
          <p:cNvPr id="4" name="図 3"/>
          <p:cNvPicPr>
            <a:picLocks noChangeAspect="1"/>
          </p:cNvPicPr>
          <p:nvPr/>
        </p:nvPicPr>
        <p:blipFill>
          <a:blip r:embed="rId5"/>
          <a:stretch>
            <a:fillRect/>
          </a:stretch>
        </p:blipFill>
        <p:spPr>
          <a:xfrm>
            <a:off x="315646" y="1363486"/>
            <a:ext cx="6905250" cy="3139241"/>
          </a:xfrm>
          <a:prstGeom prst="rect">
            <a:avLst/>
          </a:prstGeom>
        </p:spPr>
      </p:pic>
      <p:sp>
        <p:nvSpPr>
          <p:cNvPr id="15" name="テキスト ボックス 14"/>
          <p:cNvSpPr txBox="1"/>
          <p:nvPr/>
        </p:nvSpPr>
        <p:spPr>
          <a:xfrm>
            <a:off x="932175" y="1886694"/>
            <a:ext cx="5876108" cy="523220"/>
          </a:xfrm>
          <a:prstGeom prst="rect">
            <a:avLst/>
          </a:prstGeom>
          <a:solidFill>
            <a:schemeClr val="bg1"/>
          </a:solidFill>
        </p:spPr>
        <p:txBody>
          <a:bodyPr wrap="square" rtlCol="0">
            <a:spAutoFit/>
          </a:bodyPr>
          <a:lstStyle/>
          <a:p>
            <a:r>
              <a:rPr lang="ja-JP" altLang="en-US" sz="2800" b="1" dirty="0">
                <a:solidFill>
                  <a:schemeClr val="accent1">
                    <a:lumMod val="75000"/>
                  </a:schemeClr>
                </a:solidFill>
                <a:latin typeface="AR P丸ゴシック体E" panose="020F0900000000000000" pitchFamily="50" charset="-128"/>
                <a:ea typeface="AR P丸ゴシック体E" panose="020F0900000000000000" pitchFamily="50" charset="-128"/>
              </a:rPr>
              <a:t>商品</a:t>
            </a:r>
            <a:r>
              <a:rPr lang="ja-JP" altLang="en-US" sz="2800" b="1" dirty="0" smtClean="0">
                <a:solidFill>
                  <a:schemeClr val="accent1">
                    <a:lumMod val="75000"/>
                  </a:schemeClr>
                </a:solidFill>
                <a:latin typeface="AR P丸ゴシック体E" panose="020F0900000000000000" pitchFamily="50" charset="-128"/>
                <a:ea typeface="AR P丸ゴシック体E" panose="020F0900000000000000" pitchFamily="50" charset="-128"/>
              </a:rPr>
              <a:t>の注文</a:t>
            </a:r>
            <a:endParaRPr lang="en-US" altLang="ja-JP" sz="2800" b="1" dirty="0" smtClean="0">
              <a:solidFill>
                <a:schemeClr val="accent1">
                  <a:lumMod val="75000"/>
                </a:schemeClr>
              </a:solidFill>
              <a:latin typeface="AR P丸ゴシック体E" panose="020F0900000000000000" pitchFamily="50" charset="-128"/>
              <a:ea typeface="AR P丸ゴシック体E" panose="020F0900000000000000" pitchFamily="50" charset="-128"/>
            </a:endParaRPr>
          </a:p>
        </p:txBody>
      </p:sp>
      <p:pic>
        <p:nvPicPr>
          <p:cNvPr id="18" name="図 17"/>
          <p:cNvPicPr>
            <a:picLocks noChangeAspect="1"/>
          </p:cNvPicPr>
          <p:nvPr/>
        </p:nvPicPr>
        <p:blipFill>
          <a:blip r:embed="rId6"/>
          <a:stretch>
            <a:fillRect/>
          </a:stretch>
        </p:blipFill>
        <p:spPr>
          <a:xfrm>
            <a:off x="1088738" y="1386817"/>
            <a:ext cx="1761897" cy="457240"/>
          </a:xfrm>
          <a:prstGeom prst="rect">
            <a:avLst/>
          </a:prstGeom>
        </p:spPr>
      </p:pic>
      <p:sp>
        <p:nvSpPr>
          <p:cNvPr id="19" name="テキスト ボックス 18"/>
          <p:cNvSpPr txBox="1"/>
          <p:nvPr/>
        </p:nvSpPr>
        <p:spPr>
          <a:xfrm>
            <a:off x="838200" y="3837232"/>
            <a:ext cx="5561444" cy="400110"/>
          </a:xfrm>
          <a:prstGeom prst="rect">
            <a:avLst/>
          </a:prstGeom>
          <a:solidFill>
            <a:schemeClr val="bg1"/>
          </a:solidFill>
        </p:spPr>
        <p:txBody>
          <a:bodyPr wrap="square" rtlCol="0">
            <a:spAutoFit/>
          </a:bodyPr>
          <a:lstStyle/>
          <a:p>
            <a:endParaRPr lang="ja-JP" altLang="en-US" sz="2000" dirty="0" smtClean="0"/>
          </a:p>
        </p:txBody>
      </p:sp>
      <p:sp>
        <p:nvSpPr>
          <p:cNvPr id="20" name="テキスト ボックス 19"/>
          <p:cNvSpPr txBox="1"/>
          <p:nvPr/>
        </p:nvSpPr>
        <p:spPr>
          <a:xfrm>
            <a:off x="728259" y="2359385"/>
            <a:ext cx="6080024" cy="1631216"/>
          </a:xfrm>
          <a:prstGeom prst="rect">
            <a:avLst/>
          </a:prstGeom>
          <a:solidFill>
            <a:schemeClr val="bg1"/>
          </a:solidFill>
        </p:spPr>
        <p:txBody>
          <a:bodyPr wrap="square" rtlCol="0">
            <a:spAutoFit/>
          </a:bodyPr>
          <a:lstStyle/>
          <a:p>
            <a:endParaRPr lang="en-US" altLang="ja-JP" sz="2000" dirty="0"/>
          </a:p>
          <a:p>
            <a:r>
              <a:rPr lang="ja-JP" altLang="en-US" sz="2000" dirty="0" smtClean="0"/>
              <a:t>注文数量を入力します。</a:t>
            </a:r>
            <a:endParaRPr lang="en-US" altLang="ja-JP" sz="2000" dirty="0" smtClean="0"/>
          </a:p>
          <a:p>
            <a:r>
              <a:rPr lang="ja-JP" altLang="en-US" sz="2000" dirty="0" smtClean="0"/>
              <a:t>入力が終わったら、「次へ」をクリックしてください。</a:t>
            </a:r>
            <a:endParaRPr lang="en-US" altLang="ja-JP" sz="2000" dirty="0" smtClean="0"/>
          </a:p>
          <a:p>
            <a:endParaRPr lang="en-US" altLang="ja-JP" sz="2000" dirty="0"/>
          </a:p>
        </p:txBody>
      </p:sp>
      <p:pic>
        <p:nvPicPr>
          <p:cNvPr id="3" name="図 2"/>
          <p:cNvPicPr>
            <a:picLocks noChangeAspect="1"/>
          </p:cNvPicPr>
          <p:nvPr/>
        </p:nvPicPr>
        <p:blipFill>
          <a:blip r:embed="rId7"/>
          <a:stretch>
            <a:fillRect/>
          </a:stretch>
        </p:blipFill>
        <p:spPr>
          <a:xfrm>
            <a:off x="7172736" y="232344"/>
            <a:ext cx="4869179" cy="6279292"/>
          </a:xfrm>
          <a:prstGeom prst="rect">
            <a:avLst/>
          </a:prstGeom>
        </p:spPr>
      </p:pic>
      <p:sp>
        <p:nvSpPr>
          <p:cNvPr id="23" name="楕円 22"/>
          <p:cNvSpPr/>
          <p:nvPr/>
        </p:nvSpPr>
        <p:spPr>
          <a:xfrm>
            <a:off x="10458347" y="2325511"/>
            <a:ext cx="1084650" cy="117546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p:cNvSpPr/>
          <p:nvPr/>
        </p:nvSpPr>
        <p:spPr>
          <a:xfrm>
            <a:off x="10433815" y="5465722"/>
            <a:ext cx="1608100" cy="104591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形吹き出し 26"/>
          <p:cNvSpPr/>
          <p:nvPr/>
        </p:nvSpPr>
        <p:spPr>
          <a:xfrm flipV="1">
            <a:off x="838200" y="5171424"/>
            <a:ext cx="5808063" cy="1221177"/>
          </a:xfrm>
          <a:prstGeom prst="wedgeEllipseCallout">
            <a:avLst>
              <a:gd name="adj1" fmla="val 47765"/>
              <a:gd name="adj2" fmla="val 79323"/>
            </a:avLst>
          </a:prstGeom>
          <a:ln>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28" name="テキスト ボックス 27"/>
          <p:cNvSpPr txBox="1"/>
          <p:nvPr/>
        </p:nvSpPr>
        <p:spPr>
          <a:xfrm>
            <a:off x="1584988" y="5597346"/>
            <a:ext cx="4570482" cy="369332"/>
          </a:xfrm>
          <a:prstGeom prst="rect">
            <a:avLst/>
          </a:prstGeom>
          <a:noFill/>
        </p:spPr>
        <p:txBody>
          <a:bodyPr wrap="none" rtlCol="0">
            <a:spAutoFit/>
          </a:bodyPr>
          <a:lstStyle/>
          <a:p>
            <a:pPr algn="ctr"/>
            <a:r>
              <a:rPr lang="ja-JP" altLang="en-US" b="1" dirty="0" smtClean="0"/>
              <a:t>数量の入力が終わったら、「次へ」を選択</a:t>
            </a:r>
            <a:endParaRPr lang="en-US" altLang="ja-JP" b="1" dirty="0" smtClean="0"/>
          </a:p>
        </p:txBody>
      </p:sp>
      <p:pic>
        <p:nvPicPr>
          <p:cNvPr id="7" name="オーディオ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262622365"/>
      </p:ext>
    </p:extLst>
  </p:cSld>
  <p:clrMapOvr>
    <a:masterClrMapping/>
  </p:clrMapOvr>
  <mc:AlternateContent xmlns:mc="http://schemas.openxmlformats.org/markup-compatibility/2006">
    <mc:Choice xmlns:p14="http://schemas.microsoft.com/office/powerpoint/2010/main" Requires="p14">
      <p:transition spd="slow" p14:dur="2000" advClick="0" advTm="17000"/>
    </mc:Choice>
    <mc:Fallback>
      <p:transition spd="slow" advClick="0"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AR P丸ゴシック体E" panose="020F0900000000000000" pitchFamily="50" charset="-128"/>
                <a:ea typeface="AR P丸ゴシック体E" panose="020F0900000000000000" pitchFamily="50" charset="-128"/>
              </a:rPr>
              <a:t>商品の注文</a:t>
            </a:r>
            <a:r>
              <a:rPr kumimoji="1" lang="ja-JP" altLang="en-US" dirty="0" smtClean="0">
                <a:latin typeface="AR P丸ゴシック体E" panose="020F0900000000000000" pitchFamily="50" charset="-128"/>
                <a:ea typeface="AR P丸ゴシック体E" panose="020F0900000000000000" pitchFamily="50" charset="-128"/>
              </a:rPr>
              <a:t>方法</a:t>
            </a:r>
            <a:endParaRPr kumimoji="1" lang="ja-JP" altLang="en-US" dirty="0">
              <a:latin typeface="AR P丸ゴシック体E" panose="020F0900000000000000" pitchFamily="50" charset="-128"/>
              <a:ea typeface="AR P丸ゴシック体E" panose="020F0900000000000000" pitchFamily="50" charset="-128"/>
            </a:endParaRPr>
          </a:p>
        </p:txBody>
      </p:sp>
      <p:pic>
        <p:nvPicPr>
          <p:cNvPr id="4" name="図 3"/>
          <p:cNvPicPr>
            <a:picLocks noChangeAspect="1"/>
          </p:cNvPicPr>
          <p:nvPr/>
        </p:nvPicPr>
        <p:blipFill>
          <a:blip r:embed="rId5"/>
          <a:stretch>
            <a:fillRect/>
          </a:stretch>
        </p:blipFill>
        <p:spPr>
          <a:xfrm>
            <a:off x="315646" y="1363486"/>
            <a:ext cx="6905250" cy="3139241"/>
          </a:xfrm>
          <a:prstGeom prst="rect">
            <a:avLst/>
          </a:prstGeom>
        </p:spPr>
      </p:pic>
      <p:sp>
        <p:nvSpPr>
          <p:cNvPr id="15" name="テキスト ボックス 14"/>
          <p:cNvSpPr txBox="1"/>
          <p:nvPr/>
        </p:nvSpPr>
        <p:spPr>
          <a:xfrm>
            <a:off x="932175" y="1886694"/>
            <a:ext cx="5876108" cy="523220"/>
          </a:xfrm>
          <a:prstGeom prst="rect">
            <a:avLst/>
          </a:prstGeom>
          <a:solidFill>
            <a:schemeClr val="bg1"/>
          </a:solidFill>
        </p:spPr>
        <p:txBody>
          <a:bodyPr wrap="square" rtlCol="0">
            <a:spAutoFit/>
          </a:bodyPr>
          <a:lstStyle/>
          <a:p>
            <a:r>
              <a:rPr lang="ja-JP" altLang="en-US" sz="2800" b="1" dirty="0">
                <a:solidFill>
                  <a:schemeClr val="accent1">
                    <a:lumMod val="75000"/>
                  </a:schemeClr>
                </a:solidFill>
                <a:latin typeface="AR P丸ゴシック体E" panose="020F0900000000000000" pitchFamily="50" charset="-128"/>
                <a:ea typeface="AR P丸ゴシック体E" panose="020F0900000000000000" pitchFamily="50" charset="-128"/>
              </a:rPr>
              <a:t>商品</a:t>
            </a:r>
            <a:r>
              <a:rPr lang="ja-JP" altLang="en-US" sz="2800" b="1" dirty="0" smtClean="0">
                <a:solidFill>
                  <a:schemeClr val="accent1">
                    <a:lumMod val="75000"/>
                  </a:schemeClr>
                </a:solidFill>
                <a:latin typeface="AR P丸ゴシック体E" panose="020F0900000000000000" pitchFamily="50" charset="-128"/>
                <a:ea typeface="AR P丸ゴシック体E" panose="020F0900000000000000" pitchFamily="50" charset="-128"/>
              </a:rPr>
              <a:t>の注文</a:t>
            </a:r>
            <a:endParaRPr lang="en-US" altLang="ja-JP" sz="2800" b="1" dirty="0" smtClean="0">
              <a:solidFill>
                <a:schemeClr val="accent1">
                  <a:lumMod val="75000"/>
                </a:schemeClr>
              </a:solidFill>
              <a:latin typeface="AR P丸ゴシック体E" panose="020F0900000000000000" pitchFamily="50" charset="-128"/>
              <a:ea typeface="AR P丸ゴシック体E" panose="020F0900000000000000" pitchFamily="50" charset="-128"/>
            </a:endParaRPr>
          </a:p>
        </p:txBody>
      </p:sp>
      <p:pic>
        <p:nvPicPr>
          <p:cNvPr id="18" name="図 17"/>
          <p:cNvPicPr>
            <a:picLocks noChangeAspect="1"/>
          </p:cNvPicPr>
          <p:nvPr/>
        </p:nvPicPr>
        <p:blipFill>
          <a:blip r:embed="rId6"/>
          <a:stretch>
            <a:fillRect/>
          </a:stretch>
        </p:blipFill>
        <p:spPr>
          <a:xfrm>
            <a:off x="1088738" y="1386817"/>
            <a:ext cx="1761897" cy="457240"/>
          </a:xfrm>
          <a:prstGeom prst="rect">
            <a:avLst/>
          </a:prstGeom>
        </p:spPr>
      </p:pic>
      <p:sp>
        <p:nvSpPr>
          <p:cNvPr id="19" name="テキスト ボックス 18"/>
          <p:cNvSpPr txBox="1"/>
          <p:nvPr/>
        </p:nvSpPr>
        <p:spPr>
          <a:xfrm>
            <a:off x="838200" y="3837232"/>
            <a:ext cx="5561444" cy="400110"/>
          </a:xfrm>
          <a:prstGeom prst="rect">
            <a:avLst/>
          </a:prstGeom>
          <a:solidFill>
            <a:schemeClr val="bg1"/>
          </a:solidFill>
        </p:spPr>
        <p:txBody>
          <a:bodyPr wrap="square" rtlCol="0">
            <a:spAutoFit/>
          </a:bodyPr>
          <a:lstStyle/>
          <a:p>
            <a:endParaRPr lang="ja-JP" altLang="en-US" sz="2000" dirty="0" smtClean="0"/>
          </a:p>
        </p:txBody>
      </p:sp>
      <p:sp>
        <p:nvSpPr>
          <p:cNvPr id="27" name="円形吹き出し 26"/>
          <p:cNvSpPr/>
          <p:nvPr/>
        </p:nvSpPr>
        <p:spPr>
          <a:xfrm flipV="1">
            <a:off x="264616" y="4930592"/>
            <a:ext cx="6708609" cy="1620983"/>
          </a:xfrm>
          <a:prstGeom prst="wedgeEllipseCallout">
            <a:avLst>
              <a:gd name="adj1" fmla="val 51895"/>
              <a:gd name="adj2" fmla="val 67357"/>
            </a:avLst>
          </a:prstGeom>
          <a:ln>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13" name="テキスト ボックス 12"/>
          <p:cNvSpPr txBox="1"/>
          <p:nvPr/>
        </p:nvSpPr>
        <p:spPr>
          <a:xfrm>
            <a:off x="728259" y="2359385"/>
            <a:ext cx="6080024" cy="1631216"/>
          </a:xfrm>
          <a:prstGeom prst="rect">
            <a:avLst/>
          </a:prstGeom>
          <a:solidFill>
            <a:schemeClr val="bg1"/>
          </a:solidFill>
        </p:spPr>
        <p:txBody>
          <a:bodyPr wrap="square" rtlCol="0">
            <a:spAutoFit/>
          </a:bodyPr>
          <a:lstStyle/>
          <a:p>
            <a:endParaRPr lang="en-US" altLang="ja-JP" sz="2000" dirty="0" smtClean="0"/>
          </a:p>
          <a:p>
            <a:r>
              <a:rPr lang="ja-JP" altLang="en-US" sz="2000" dirty="0" smtClean="0"/>
              <a:t>注文内容を確認して</a:t>
            </a:r>
            <a:r>
              <a:rPr lang="ja-JP" altLang="en-US" sz="2000" dirty="0"/>
              <a:t>ください</a:t>
            </a:r>
            <a:r>
              <a:rPr lang="ja-JP" altLang="en-US" sz="2000" dirty="0" smtClean="0"/>
              <a:t>。</a:t>
            </a:r>
            <a:endParaRPr lang="en-US" altLang="ja-JP" sz="2000" dirty="0" smtClean="0"/>
          </a:p>
          <a:p>
            <a:r>
              <a:rPr lang="ja-JP" altLang="en-US" sz="2000" dirty="0" smtClean="0"/>
              <a:t>間違いがなければ、「注文する」をクリックして注文を確定して</a:t>
            </a:r>
            <a:r>
              <a:rPr lang="ja-JP" altLang="en-US" sz="2000" dirty="0"/>
              <a:t>ください</a:t>
            </a:r>
            <a:r>
              <a:rPr lang="ja-JP" altLang="en-US" sz="2000" dirty="0" smtClean="0"/>
              <a:t>。</a:t>
            </a:r>
            <a:endParaRPr lang="en-US" altLang="ja-JP" sz="2000" dirty="0" smtClean="0"/>
          </a:p>
          <a:p>
            <a:r>
              <a:rPr lang="ja-JP" altLang="en-US" sz="2000" dirty="0" smtClean="0"/>
              <a:t>注文内容確認の</a:t>
            </a:r>
            <a:r>
              <a:rPr lang="en-US" altLang="ja-JP" sz="2000" dirty="0" smtClean="0"/>
              <a:t>E</a:t>
            </a:r>
            <a:r>
              <a:rPr lang="ja-JP" altLang="en-US" sz="2000" dirty="0" smtClean="0"/>
              <a:t>メールが届きます。</a:t>
            </a:r>
            <a:endParaRPr lang="en-US" altLang="ja-JP" sz="2000" dirty="0" smtClean="0"/>
          </a:p>
        </p:txBody>
      </p:sp>
      <p:pic>
        <p:nvPicPr>
          <p:cNvPr id="5" name="図 4"/>
          <p:cNvPicPr>
            <a:picLocks noChangeAspect="1"/>
          </p:cNvPicPr>
          <p:nvPr/>
        </p:nvPicPr>
        <p:blipFill>
          <a:blip r:embed="rId7"/>
          <a:stretch>
            <a:fillRect/>
          </a:stretch>
        </p:blipFill>
        <p:spPr>
          <a:xfrm>
            <a:off x="7504142" y="252261"/>
            <a:ext cx="4359018" cy="695004"/>
          </a:xfrm>
          <a:prstGeom prst="rect">
            <a:avLst/>
          </a:prstGeom>
        </p:spPr>
      </p:pic>
      <p:pic>
        <p:nvPicPr>
          <p:cNvPr id="6" name="図 5"/>
          <p:cNvPicPr>
            <a:picLocks noChangeAspect="1"/>
          </p:cNvPicPr>
          <p:nvPr/>
        </p:nvPicPr>
        <p:blipFill>
          <a:blip r:embed="rId8"/>
          <a:stretch>
            <a:fillRect/>
          </a:stretch>
        </p:blipFill>
        <p:spPr>
          <a:xfrm>
            <a:off x="7504142" y="909059"/>
            <a:ext cx="4359018" cy="2024047"/>
          </a:xfrm>
          <a:prstGeom prst="rect">
            <a:avLst/>
          </a:prstGeom>
        </p:spPr>
      </p:pic>
      <p:pic>
        <p:nvPicPr>
          <p:cNvPr id="7" name="図 6"/>
          <p:cNvPicPr>
            <a:picLocks noChangeAspect="1"/>
          </p:cNvPicPr>
          <p:nvPr/>
        </p:nvPicPr>
        <p:blipFill>
          <a:blip r:embed="rId9"/>
          <a:stretch>
            <a:fillRect/>
          </a:stretch>
        </p:blipFill>
        <p:spPr>
          <a:xfrm>
            <a:off x="7502760" y="2945543"/>
            <a:ext cx="4359018" cy="658425"/>
          </a:xfrm>
          <a:prstGeom prst="rect">
            <a:avLst/>
          </a:prstGeom>
        </p:spPr>
      </p:pic>
      <p:sp>
        <p:nvSpPr>
          <p:cNvPr id="17" name="楕円 16"/>
          <p:cNvSpPr/>
          <p:nvPr/>
        </p:nvSpPr>
        <p:spPr>
          <a:xfrm>
            <a:off x="10461877" y="2979649"/>
            <a:ext cx="1399901" cy="63675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下矢印 20"/>
          <p:cNvSpPr/>
          <p:nvPr/>
        </p:nvSpPr>
        <p:spPr>
          <a:xfrm>
            <a:off x="9211353" y="3793439"/>
            <a:ext cx="941832" cy="56772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10"/>
          <a:stretch>
            <a:fillRect/>
          </a:stretch>
        </p:blipFill>
        <p:spPr>
          <a:xfrm>
            <a:off x="7661270" y="4483869"/>
            <a:ext cx="4041998" cy="2097206"/>
          </a:xfrm>
          <a:prstGeom prst="rect">
            <a:avLst/>
          </a:prstGeom>
        </p:spPr>
      </p:pic>
      <p:sp>
        <p:nvSpPr>
          <p:cNvPr id="22" name="楕円 21"/>
          <p:cNvSpPr/>
          <p:nvPr/>
        </p:nvSpPr>
        <p:spPr>
          <a:xfrm>
            <a:off x="9996059" y="6064250"/>
            <a:ext cx="1357741" cy="53698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355047" y="5417919"/>
            <a:ext cx="6527749" cy="646331"/>
          </a:xfrm>
          <a:prstGeom prst="rect">
            <a:avLst/>
          </a:prstGeom>
          <a:noFill/>
        </p:spPr>
        <p:txBody>
          <a:bodyPr wrap="none" rtlCol="0">
            <a:spAutoFit/>
          </a:bodyPr>
          <a:lstStyle/>
          <a:p>
            <a:pPr algn="ctr"/>
            <a:r>
              <a:rPr lang="ja-JP" altLang="en-US" b="1" dirty="0" smtClean="0"/>
              <a:t>注文内容を確認をして「注文する」を選択</a:t>
            </a:r>
            <a:endParaRPr lang="en-US" altLang="ja-JP" b="1" dirty="0" smtClean="0"/>
          </a:p>
          <a:p>
            <a:pPr algn="ctr"/>
            <a:r>
              <a:rPr lang="ja-JP" altLang="en-US" b="1" dirty="0" smtClean="0"/>
              <a:t>「ご確認」画面が表示されたら「</a:t>
            </a:r>
            <a:r>
              <a:rPr lang="en-US" altLang="ja-JP" b="1" dirty="0" smtClean="0"/>
              <a:t>OK</a:t>
            </a:r>
            <a:r>
              <a:rPr lang="ja-JP" altLang="en-US" b="1" dirty="0" smtClean="0"/>
              <a:t>」を選択で注文</a:t>
            </a:r>
            <a:r>
              <a:rPr lang="ja-JP" altLang="en-US" b="1" dirty="0"/>
              <a:t>完了</a:t>
            </a:r>
            <a:r>
              <a:rPr lang="ja-JP" altLang="en-US" b="1" dirty="0" smtClean="0"/>
              <a:t>！！</a:t>
            </a:r>
            <a:endParaRPr lang="en-US" altLang="ja-JP" b="1" dirty="0" smtClean="0"/>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135447295"/>
      </p:ext>
    </p:extLst>
  </p:cSld>
  <p:clrMapOvr>
    <a:masterClrMapping/>
  </p:clrMapOvr>
  <mc:AlternateContent xmlns:mc="http://schemas.openxmlformats.org/markup-compatibility/2006">
    <mc:Choice xmlns:p14="http://schemas.microsoft.com/office/powerpoint/2010/main" Requires="p14">
      <p:transition spd="slow" p14:dur="2000" advClick="0" advTm="33000"/>
    </mc:Choice>
    <mc:Fallback>
      <p:transition spd="slow" advClick="0" advTm="3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AR P丸ゴシック体E" panose="020F0900000000000000" pitchFamily="50" charset="-128"/>
                <a:ea typeface="AR P丸ゴシック体E" panose="020F0900000000000000" pitchFamily="50" charset="-128"/>
              </a:rPr>
              <a:t>商品の注文</a:t>
            </a:r>
            <a:r>
              <a:rPr kumimoji="1" lang="ja-JP" altLang="en-US" dirty="0" smtClean="0">
                <a:latin typeface="AR P丸ゴシック体E" panose="020F0900000000000000" pitchFamily="50" charset="-128"/>
                <a:ea typeface="AR P丸ゴシック体E" panose="020F0900000000000000" pitchFamily="50" charset="-128"/>
              </a:rPr>
              <a:t>方法</a:t>
            </a:r>
            <a:endParaRPr kumimoji="1" lang="ja-JP" altLang="en-US" dirty="0">
              <a:latin typeface="AR P丸ゴシック体E" panose="020F0900000000000000" pitchFamily="50" charset="-128"/>
              <a:ea typeface="AR P丸ゴシック体E" panose="020F0900000000000000" pitchFamily="50" charset="-128"/>
            </a:endParaRPr>
          </a:p>
        </p:txBody>
      </p:sp>
      <p:pic>
        <p:nvPicPr>
          <p:cNvPr id="4" name="図 3"/>
          <p:cNvPicPr>
            <a:picLocks noChangeAspect="1"/>
          </p:cNvPicPr>
          <p:nvPr/>
        </p:nvPicPr>
        <p:blipFill>
          <a:blip r:embed="rId5"/>
          <a:stretch>
            <a:fillRect/>
          </a:stretch>
        </p:blipFill>
        <p:spPr>
          <a:xfrm>
            <a:off x="315646" y="1363486"/>
            <a:ext cx="6905250" cy="3139241"/>
          </a:xfrm>
          <a:prstGeom prst="rect">
            <a:avLst/>
          </a:prstGeom>
        </p:spPr>
      </p:pic>
      <p:sp>
        <p:nvSpPr>
          <p:cNvPr id="15" name="テキスト ボックス 14"/>
          <p:cNvSpPr txBox="1"/>
          <p:nvPr/>
        </p:nvSpPr>
        <p:spPr>
          <a:xfrm>
            <a:off x="932175" y="1886694"/>
            <a:ext cx="5876108" cy="523220"/>
          </a:xfrm>
          <a:prstGeom prst="rect">
            <a:avLst/>
          </a:prstGeom>
          <a:solidFill>
            <a:schemeClr val="bg1"/>
          </a:solidFill>
        </p:spPr>
        <p:txBody>
          <a:bodyPr wrap="square" rtlCol="0">
            <a:spAutoFit/>
          </a:bodyPr>
          <a:lstStyle/>
          <a:p>
            <a:r>
              <a:rPr lang="ja-JP" altLang="en-US" sz="2800" b="1" dirty="0">
                <a:solidFill>
                  <a:schemeClr val="accent1">
                    <a:lumMod val="75000"/>
                  </a:schemeClr>
                </a:solidFill>
                <a:latin typeface="AR P丸ゴシック体E" panose="020F0900000000000000" pitchFamily="50" charset="-128"/>
                <a:ea typeface="AR P丸ゴシック体E" panose="020F0900000000000000" pitchFamily="50" charset="-128"/>
              </a:rPr>
              <a:t>商品</a:t>
            </a:r>
            <a:r>
              <a:rPr lang="ja-JP" altLang="en-US" sz="2800" b="1" dirty="0" smtClean="0">
                <a:solidFill>
                  <a:schemeClr val="accent1">
                    <a:lumMod val="75000"/>
                  </a:schemeClr>
                </a:solidFill>
                <a:latin typeface="AR P丸ゴシック体E" panose="020F0900000000000000" pitchFamily="50" charset="-128"/>
                <a:ea typeface="AR P丸ゴシック体E" panose="020F0900000000000000" pitchFamily="50" charset="-128"/>
              </a:rPr>
              <a:t>の注文</a:t>
            </a:r>
            <a:endParaRPr lang="en-US" altLang="ja-JP" sz="2800" b="1" dirty="0" smtClean="0">
              <a:solidFill>
                <a:schemeClr val="accent1">
                  <a:lumMod val="75000"/>
                </a:schemeClr>
              </a:solidFill>
              <a:latin typeface="AR P丸ゴシック体E" panose="020F0900000000000000" pitchFamily="50" charset="-128"/>
              <a:ea typeface="AR P丸ゴシック体E" panose="020F0900000000000000" pitchFamily="50" charset="-128"/>
            </a:endParaRPr>
          </a:p>
        </p:txBody>
      </p:sp>
      <p:pic>
        <p:nvPicPr>
          <p:cNvPr id="18" name="図 17"/>
          <p:cNvPicPr>
            <a:picLocks noChangeAspect="1"/>
          </p:cNvPicPr>
          <p:nvPr/>
        </p:nvPicPr>
        <p:blipFill>
          <a:blip r:embed="rId6"/>
          <a:stretch>
            <a:fillRect/>
          </a:stretch>
        </p:blipFill>
        <p:spPr>
          <a:xfrm>
            <a:off x="1088738" y="1386817"/>
            <a:ext cx="1761897" cy="457240"/>
          </a:xfrm>
          <a:prstGeom prst="rect">
            <a:avLst/>
          </a:prstGeom>
        </p:spPr>
      </p:pic>
      <p:sp>
        <p:nvSpPr>
          <p:cNvPr id="19" name="テキスト ボックス 18"/>
          <p:cNvSpPr txBox="1"/>
          <p:nvPr/>
        </p:nvSpPr>
        <p:spPr>
          <a:xfrm>
            <a:off x="838200" y="3837232"/>
            <a:ext cx="5561444" cy="400110"/>
          </a:xfrm>
          <a:prstGeom prst="rect">
            <a:avLst/>
          </a:prstGeom>
          <a:solidFill>
            <a:schemeClr val="bg1"/>
          </a:solidFill>
        </p:spPr>
        <p:txBody>
          <a:bodyPr wrap="square" rtlCol="0">
            <a:spAutoFit/>
          </a:bodyPr>
          <a:lstStyle/>
          <a:p>
            <a:endParaRPr lang="ja-JP" altLang="en-US" sz="2000" dirty="0" smtClean="0"/>
          </a:p>
        </p:txBody>
      </p:sp>
      <p:sp>
        <p:nvSpPr>
          <p:cNvPr id="13" name="テキスト ボックス 12"/>
          <p:cNvSpPr txBox="1"/>
          <p:nvPr/>
        </p:nvSpPr>
        <p:spPr>
          <a:xfrm>
            <a:off x="728259" y="2359385"/>
            <a:ext cx="6080024" cy="1631216"/>
          </a:xfrm>
          <a:prstGeom prst="rect">
            <a:avLst/>
          </a:prstGeom>
          <a:solidFill>
            <a:schemeClr val="bg1"/>
          </a:solidFill>
        </p:spPr>
        <p:txBody>
          <a:bodyPr wrap="square" rtlCol="0">
            <a:spAutoFit/>
          </a:bodyPr>
          <a:lstStyle/>
          <a:p>
            <a:endParaRPr lang="en-US" altLang="ja-JP" sz="2000" dirty="0" smtClean="0"/>
          </a:p>
          <a:p>
            <a:r>
              <a:rPr lang="ja-JP" altLang="en-US" sz="2000" dirty="0" smtClean="0"/>
              <a:t>注文内容確認の</a:t>
            </a:r>
            <a:r>
              <a:rPr lang="en-US" altLang="ja-JP" sz="2000" dirty="0" smtClean="0"/>
              <a:t>E</a:t>
            </a:r>
            <a:r>
              <a:rPr lang="ja-JP" altLang="en-US" sz="2000" dirty="0" smtClean="0"/>
              <a:t>メールが届いたら、内容を確認して</a:t>
            </a:r>
            <a:r>
              <a:rPr lang="ja-JP" altLang="en-US" sz="2000" dirty="0"/>
              <a:t>ください</a:t>
            </a:r>
            <a:r>
              <a:rPr lang="ja-JP" altLang="en-US" sz="2000" dirty="0" smtClean="0"/>
              <a:t>。</a:t>
            </a:r>
            <a:endParaRPr lang="en-US" altLang="ja-JP" sz="2000" dirty="0" smtClean="0"/>
          </a:p>
          <a:p>
            <a:r>
              <a:rPr lang="ja-JP" altLang="en-US" sz="2000" dirty="0"/>
              <a:t>注文</a:t>
            </a:r>
            <a:r>
              <a:rPr lang="ja-JP" altLang="en-US" sz="2000" dirty="0" smtClean="0"/>
              <a:t>履歴になりますので、削除しないでください。</a:t>
            </a:r>
            <a:endParaRPr lang="en-US" altLang="ja-JP" sz="2000" dirty="0" smtClean="0"/>
          </a:p>
          <a:p>
            <a:endParaRPr lang="en-US" altLang="ja-JP" sz="2000" dirty="0" smtClean="0"/>
          </a:p>
        </p:txBody>
      </p:sp>
      <p:pic>
        <p:nvPicPr>
          <p:cNvPr id="3" name="図 2"/>
          <p:cNvPicPr>
            <a:picLocks noChangeAspect="1"/>
          </p:cNvPicPr>
          <p:nvPr/>
        </p:nvPicPr>
        <p:blipFill>
          <a:blip r:embed="rId7"/>
          <a:stretch>
            <a:fillRect/>
          </a:stretch>
        </p:blipFill>
        <p:spPr>
          <a:xfrm>
            <a:off x="7220896" y="1027906"/>
            <a:ext cx="4761389" cy="3676207"/>
          </a:xfrm>
          <a:prstGeom prst="rect">
            <a:avLst/>
          </a:prstGeom>
        </p:spPr>
      </p:pic>
      <p:pic>
        <p:nvPicPr>
          <p:cNvPr id="9" name="図 8"/>
          <p:cNvPicPr>
            <a:picLocks noChangeAspect="1"/>
          </p:cNvPicPr>
          <p:nvPr/>
        </p:nvPicPr>
        <p:blipFill>
          <a:blip r:embed="rId8"/>
          <a:stretch>
            <a:fillRect/>
          </a:stretch>
        </p:blipFill>
        <p:spPr>
          <a:xfrm>
            <a:off x="10346703" y="3174993"/>
            <a:ext cx="1993565" cy="2072820"/>
          </a:xfrm>
          <a:prstGeom prst="rect">
            <a:avLst/>
          </a:prstGeom>
        </p:spPr>
      </p:pic>
      <p:sp>
        <p:nvSpPr>
          <p:cNvPr id="20" name="円形吹き出し 19"/>
          <p:cNvSpPr/>
          <p:nvPr/>
        </p:nvSpPr>
        <p:spPr>
          <a:xfrm flipV="1">
            <a:off x="4067695" y="5171424"/>
            <a:ext cx="4376058" cy="1459307"/>
          </a:xfrm>
          <a:prstGeom prst="wedgeEllipseCallout">
            <a:avLst>
              <a:gd name="adj1" fmla="val 51741"/>
              <a:gd name="adj2" fmla="val 66376"/>
            </a:avLst>
          </a:prstGeom>
          <a:ln>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23" name="テキスト ボックス 22"/>
          <p:cNvSpPr txBox="1"/>
          <p:nvPr/>
        </p:nvSpPr>
        <p:spPr>
          <a:xfrm>
            <a:off x="4588440" y="5577911"/>
            <a:ext cx="3334567" cy="646331"/>
          </a:xfrm>
          <a:prstGeom prst="rect">
            <a:avLst/>
          </a:prstGeom>
          <a:noFill/>
        </p:spPr>
        <p:txBody>
          <a:bodyPr wrap="none" rtlCol="0">
            <a:spAutoFit/>
          </a:bodyPr>
          <a:lstStyle/>
          <a:p>
            <a:pPr algn="ctr"/>
            <a:r>
              <a:rPr lang="ja-JP" altLang="en-US" b="1" dirty="0" smtClean="0"/>
              <a:t>注文完了の</a:t>
            </a:r>
            <a:r>
              <a:rPr lang="en-US" altLang="ja-JP" b="1" dirty="0" smtClean="0"/>
              <a:t>E</a:t>
            </a:r>
            <a:r>
              <a:rPr lang="ja-JP" altLang="en-US" b="1" dirty="0" smtClean="0"/>
              <a:t>メールが届いたら</a:t>
            </a:r>
            <a:endParaRPr lang="en-US" altLang="ja-JP" b="1" dirty="0" smtClean="0"/>
          </a:p>
          <a:p>
            <a:pPr algn="ctr"/>
            <a:r>
              <a:rPr lang="ja-JP" altLang="en-US" b="1" dirty="0" smtClean="0"/>
              <a:t>注文内容の確認を！！</a:t>
            </a:r>
            <a:endParaRPr lang="en-US" altLang="ja-JP" b="1" dirty="0" smtClean="0"/>
          </a:p>
        </p:txBody>
      </p:sp>
      <p:pic>
        <p:nvPicPr>
          <p:cNvPr id="5" name="オーディオ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47483942"/>
      </p:ext>
    </p:extLst>
  </p:cSld>
  <p:clrMapOvr>
    <a:masterClrMapping/>
  </p:clrMapOvr>
  <mc:AlternateContent xmlns:mc="http://schemas.openxmlformats.org/markup-compatibility/2006">
    <mc:Choice xmlns:p14="http://schemas.microsoft.com/office/powerpoint/2010/main" Requires="p14">
      <p:transition spd="slow" p14:dur="2000" advClick="0" advTm="23000"/>
    </mc:Choice>
    <mc:Fallback>
      <p:transition spd="slow" advClick="0" advTm="2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AR P丸ゴシック体E" panose="020F0900000000000000" pitchFamily="50" charset="-128"/>
                <a:ea typeface="AR P丸ゴシック体E" panose="020F0900000000000000" pitchFamily="50" charset="-128"/>
              </a:rPr>
              <a:t>商品の注文</a:t>
            </a:r>
            <a:r>
              <a:rPr kumimoji="1" lang="ja-JP" altLang="en-US" dirty="0" smtClean="0">
                <a:latin typeface="AR P丸ゴシック体E" panose="020F0900000000000000" pitchFamily="50" charset="-128"/>
                <a:ea typeface="AR P丸ゴシック体E" panose="020F0900000000000000" pitchFamily="50" charset="-128"/>
              </a:rPr>
              <a:t>方法</a:t>
            </a:r>
            <a:endParaRPr kumimoji="1" lang="ja-JP" altLang="en-US" dirty="0">
              <a:latin typeface="AR P丸ゴシック体E" panose="020F0900000000000000" pitchFamily="50" charset="-128"/>
              <a:ea typeface="AR P丸ゴシック体E" panose="020F0900000000000000" pitchFamily="50" charset="-128"/>
            </a:endParaRPr>
          </a:p>
        </p:txBody>
      </p:sp>
      <p:pic>
        <p:nvPicPr>
          <p:cNvPr id="4" name="図 3"/>
          <p:cNvPicPr>
            <a:picLocks noChangeAspect="1"/>
          </p:cNvPicPr>
          <p:nvPr/>
        </p:nvPicPr>
        <p:blipFill>
          <a:blip r:embed="rId5"/>
          <a:stretch>
            <a:fillRect/>
          </a:stretch>
        </p:blipFill>
        <p:spPr>
          <a:xfrm>
            <a:off x="315646" y="1363486"/>
            <a:ext cx="6905250" cy="3139241"/>
          </a:xfrm>
          <a:prstGeom prst="rect">
            <a:avLst/>
          </a:prstGeom>
        </p:spPr>
      </p:pic>
      <p:pic>
        <p:nvPicPr>
          <p:cNvPr id="18" name="図 17"/>
          <p:cNvPicPr>
            <a:picLocks noChangeAspect="1"/>
          </p:cNvPicPr>
          <p:nvPr/>
        </p:nvPicPr>
        <p:blipFill>
          <a:blip r:embed="rId6"/>
          <a:stretch>
            <a:fillRect/>
          </a:stretch>
        </p:blipFill>
        <p:spPr>
          <a:xfrm>
            <a:off x="1088738" y="1386817"/>
            <a:ext cx="1761897" cy="457240"/>
          </a:xfrm>
          <a:prstGeom prst="rect">
            <a:avLst/>
          </a:prstGeom>
        </p:spPr>
      </p:pic>
      <p:sp>
        <p:nvSpPr>
          <p:cNvPr id="19" name="テキスト ボックス 18"/>
          <p:cNvSpPr txBox="1"/>
          <p:nvPr/>
        </p:nvSpPr>
        <p:spPr>
          <a:xfrm>
            <a:off x="838200" y="3837232"/>
            <a:ext cx="5561444" cy="400110"/>
          </a:xfrm>
          <a:prstGeom prst="rect">
            <a:avLst/>
          </a:prstGeom>
          <a:solidFill>
            <a:schemeClr val="bg1"/>
          </a:solidFill>
        </p:spPr>
        <p:txBody>
          <a:bodyPr wrap="square" rtlCol="0">
            <a:spAutoFit/>
          </a:bodyPr>
          <a:lstStyle/>
          <a:p>
            <a:endParaRPr lang="ja-JP" altLang="en-US" sz="2000" dirty="0" smtClean="0"/>
          </a:p>
        </p:txBody>
      </p:sp>
      <p:pic>
        <p:nvPicPr>
          <p:cNvPr id="5" name="図 4"/>
          <p:cNvPicPr>
            <a:picLocks noChangeAspect="1"/>
          </p:cNvPicPr>
          <p:nvPr/>
        </p:nvPicPr>
        <p:blipFill>
          <a:blip r:embed="rId7"/>
          <a:stretch>
            <a:fillRect/>
          </a:stretch>
        </p:blipFill>
        <p:spPr>
          <a:xfrm>
            <a:off x="1033248" y="1290742"/>
            <a:ext cx="1872875" cy="523208"/>
          </a:xfrm>
          <a:prstGeom prst="rect">
            <a:avLst/>
          </a:prstGeom>
        </p:spPr>
      </p:pic>
      <p:sp>
        <p:nvSpPr>
          <p:cNvPr id="14" name="テキスト ボックス 13"/>
          <p:cNvSpPr txBox="1"/>
          <p:nvPr/>
        </p:nvSpPr>
        <p:spPr>
          <a:xfrm>
            <a:off x="934162" y="1851034"/>
            <a:ext cx="5876108" cy="523220"/>
          </a:xfrm>
          <a:prstGeom prst="rect">
            <a:avLst/>
          </a:prstGeom>
          <a:solidFill>
            <a:schemeClr val="bg1"/>
          </a:solidFill>
        </p:spPr>
        <p:txBody>
          <a:bodyPr wrap="square" rtlCol="0">
            <a:spAutoFit/>
          </a:bodyPr>
          <a:lstStyle/>
          <a:p>
            <a:r>
              <a:rPr lang="ja-JP" altLang="en-US" sz="2800" b="1" dirty="0" smtClean="0">
                <a:solidFill>
                  <a:schemeClr val="accent1">
                    <a:lumMod val="75000"/>
                  </a:schemeClr>
                </a:solidFill>
                <a:latin typeface="AR P丸ゴシック体E" panose="020F0900000000000000" pitchFamily="50" charset="-128"/>
                <a:ea typeface="AR P丸ゴシック体E" panose="020F0900000000000000" pitchFamily="50" charset="-128"/>
              </a:rPr>
              <a:t>注文の修正</a:t>
            </a:r>
            <a:endParaRPr lang="en-US" altLang="ja-JP" sz="2800" b="1" dirty="0" smtClean="0">
              <a:solidFill>
                <a:schemeClr val="accent1">
                  <a:lumMod val="75000"/>
                </a:schemeClr>
              </a:solidFill>
              <a:latin typeface="AR P丸ゴシック体E" panose="020F0900000000000000" pitchFamily="50" charset="-128"/>
              <a:ea typeface="AR P丸ゴシック体E" panose="020F0900000000000000" pitchFamily="50" charset="-128"/>
            </a:endParaRPr>
          </a:p>
        </p:txBody>
      </p:sp>
      <p:sp>
        <p:nvSpPr>
          <p:cNvPr id="16" name="テキスト ボックス 15"/>
          <p:cNvSpPr txBox="1"/>
          <p:nvPr/>
        </p:nvSpPr>
        <p:spPr>
          <a:xfrm>
            <a:off x="728259" y="2352927"/>
            <a:ext cx="6080024" cy="1631216"/>
          </a:xfrm>
          <a:prstGeom prst="rect">
            <a:avLst/>
          </a:prstGeom>
          <a:solidFill>
            <a:schemeClr val="bg1"/>
          </a:solidFill>
        </p:spPr>
        <p:txBody>
          <a:bodyPr wrap="square" rtlCol="0">
            <a:spAutoFit/>
          </a:bodyPr>
          <a:lstStyle/>
          <a:p>
            <a:endParaRPr lang="en-US" altLang="ja-JP" sz="2000" dirty="0" smtClean="0"/>
          </a:p>
          <a:p>
            <a:r>
              <a:rPr lang="ja-JP" altLang="en-US" sz="2000" dirty="0" smtClean="0"/>
              <a:t>「晴ればれｅネット」にログインします。</a:t>
            </a:r>
            <a:endParaRPr lang="en-US" altLang="ja-JP" sz="2000" dirty="0" smtClean="0"/>
          </a:p>
          <a:p>
            <a:r>
              <a:rPr lang="ja-JP" altLang="en-US" sz="2000" dirty="0" smtClean="0"/>
              <a:t>修正する予約企画を選んで数量を変更してください。</a:t>
            </a:r>
            <a:endParaRPr lang="en-US" altLang="ja-JP" sz="2000" dirty="0" smtClean="0"/>
          </a:p>
          <a:p>
            <a:endParaRPr lang="en-US" altLang="ja-JP" sz="2000" dirty="0" smtClean="0"/>
          </a:p>
          <a:p>
            <a:endParaRPr lang="en-US" altLang="ja-JP" sz="2000" dirty="0"/>
          </a:p>
        </p:txBody>
      </p:sp>
      <p:pic>
        <p:nvPicPr>
          <p:cNvPr id="6" name="図 5"/>
          <p:cNvPicPr>
            <a:picLocks noChangeAspect="1"/>
          </p:cNvPicPr>
          <p:nvPr/>
        </p:nvPicPr>
        <p:blipFill>
          <a:blip r:embed="rId8"/>
          <a:stretch>
            <a:fillRect/>
          </a:stretch>
        </p:blipFill>
        <p:spPr>
          <a:xfrm>
            <a:off x="7271687" y="93225"/>
            <a:ext cx="4700629" cy="2865368"/>
          </a:xfrm>
          <a:prstGeom prst="rect">
            <a:avLst/>
          </a:prstGeom>
        </p:spPr>
      </p:pic>
      <p:sp>
        <p:nvSpPr>
          <p:cNvPr id="17" name="楕円 16"/>
          <p:cNvSpPr/>
          <p:nvPr/>
        </p:nvSpPr>
        <p:spPr>
          <a:xfrm>
            <a:off x="7633509" y="777824"/>
            <a:ext cx="2176360" cy="231888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下矢印 20"/>
          <p:cNvSpPr/>
          <p:nvPr/>
        </p:nvSpPr>
        <p:spPr>
          <a:xfrm>
            <a:off x="9123751" y="3002569"/>
            <a:ext cx="941832" cy="50984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9"/>
          <a:stretch>
            <a:fillRect/>
          </a:stretch>
        </p:blipFill>
        <p:spPr>
          <a:xfrm>
            <a:off x="7271687" y="3556386"/>
            <a:ext cx="4590686" cy="2621507"/>
          </a:xfrm>
          <a:prstGeom prst="rect">
            <a:avLst/>
          </a:prstGeom>
        </p:spPr>
      </p:pic>
      <p:pic>
        <p:nvPicPr>
          <p:cNvPr id="8" name="図 7"/>
          <p:cNvPicPr>
            <a:picLocks noChangeAspect="1"/>
          </p:cNvPicPr>
          <p:nvPr/>
        </p:nvPicPr>
        <p:blipFill>
          <a:blip r:embed="rId10"/>
          <a:stretch>
            <a:fillRect/>
          </a:stretch>
        </p:blipFill>
        <p:spPr>
          <a:xfrm>
            <a:off x="7305421" y="6187313"/>
            <a:ext cx="4578493" cy="499915"/>
          </a:xfrm>
          <a:prstGeom prst="rect">
            <a:avLst/>
          </a:prstGeom>
        </p:spPr>
      </p:pic>
      <p:sp>
        <p:nvSpPr>
          <p:cNvPr id="22" name="楕円 21"/>
          <p:cNvSpPr/>
          <p:nvPr/>
        </p:nvSpPr>
        <p:spPr>
          <a:xfrm>
            <a:off x="10475554" y="4377148"/>
            <a:ext cx="1051427" cy="89428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p:cNvSpPr/>
          <p:nvPr/>
        </p:nvSpPr>
        <p:spPr>
          <a:xfrm>
            <a:off x="10372745" y="6118892"/>
            <a:ext cx="1489628" cy="63675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形吹き出し 24"/>
          <p:cNvSpPr/>
          <p:nvPr/>
        </p:nvSpPr>
        <p:spPr>
          <a:xfrm flipV="1">
            <a:off x="512618" y="4973581"/>
            <a:ext cx="6123709" cy="1454925"/>
          </a:xfrm>
          <a:prstGeom prst="wedgeEllipseCallout">
            <a:avLst>
              <a:gd name="adj1" fmla="val 53444"/>
              <a:gd name="adj2" fmla="val 70289"/>
            </a:avLst>
          </a:prstGeom>
          <a:ln>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26" name="テキスト ボックス 25"/>
          <p:cNvSpPr txBox="1"/>
          <p:nvPr/>
        </p:nvSpPr>
        <p:spPr>
          <a:xfrm>
            <a:off x="827566" y="5238655"/>
            <a:ext cx="5493812" cy="923330"/>
          </a:xfrm>
          <a:prstGeom prst="rect">
            <a:avLst/>
          </a:prstGeom>
          <a:noFill/>
        </p:spPr>
        <p:txBody>
          <a:bodyPr wrap="none" rtlCol="0">
            <a:spAutoFit/>
          </a:bodyPr>
          <a:lstStyle/>
          <a:p>
            <a:pPr algn="ctr"/>
            <a:r>
              <a:rPr lang="ja-JP" altLang="en-US" b="1" dirty="0" smtClean="0"/>
              <a:t>修正したい予約企画を選択</a:t>
            </a:r>
            <a:endParaRPr lang="en-US" altLang="ja-JP" b="1" dirty="0" smtClean="0"/>
          </a:p>
          <a:p>
            <a:pPr algn="ctr"/>
            <a:r>
              <a:rPr lang="ja-JP" altLang="en-US" b="1" dirty="0" smtClean="0"/>
              <a:t>修正する商品の注文数量を入力して「次へ」を選択</a:t>
            </a:r>
            <a:endParaRPr lang="en-US" altLang="ja-JP" b="1" dirty="0" smtClean="0"/>
          </a:p>
          <a:p>
            <a:pPr algn="ctr"/>
            <a:r>
              <a:rPr lang="en-US" altLang="ja-JP" b="1" dirty="0" smtClean="0"/>
              <a:t>※</a:t>
            </a:r>
            <a:r>
              <a:rPr lang="ja-JP" altLang="en-US" b="1" dirty="0" smtClean="0"/>
              <a:t>修正した内容はピンクで表示</a:t>
            </a:r>
            <a:endParaRPr lang="en-US" altLang="ja-JP" b="1" dirty="0" smtClean="0"/>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629892815"/>
      </p:ext>
    </p:extLst>
  </p:cSld>
  <p:clrMapOvr>
    <a:masterClrMapping/>
  </p:clrMapOvr>
  <mc:AlternateContent xmlns:mc="http://schemas.openxmlformats.org/markup-compatibility/2006">
    <mc:Choice xmlns:p14="http://schemas.microsoft.com/office/powerpoint/2010/main" Requires="p14">
      <p:transition spd="slow" p14:dur="2000" advClick="0" advTm="33000"/>
    </mc:Choice>
    <mc:Fallback>
      <p:transition spd="slow" advClick="0" advTm="3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AR P丸ゴシック体E" panose="020F0900000000000000" pitchFamily="50" charset="-128"/>
                <a:ea typeface="AR P丸ゴシック体E" panose="020F0900000000000000" pitchFamily="50" charset="-128"/>
              </a:rPr>
              <a:t>商品の注文</a:t>
            </a:r>
            <a:r>
              <a:rPr kumimoji="1" lang="ja-JP" altLang="en-US" dirty="0" smtClean="0">
                <a:latin typeface="AR P丸ゴシック体E" panose="020F0900000000000000" pitchFamily="50" charset="-128"/>
                <a:ea typeface="AR P丸ゴシック体E" panose="020F0900000000000000" pitchFamily="50" charset="-128"/>
              </a:rPr>
              <a:t>方法</a:t>
            </a:r>
            <a:endParaRPr kumimoji="1" lang="ja-JP" altLang="en-US" dirty="0">
              <a:latin typeface="AR P丸ゴシック体E" panose="020F0900000000000000" pitchFamily="50" charset="-128"/>
              <a:ea typeface="AR P丸ゴシック体E" panose="020F0900000000000000" pitchFamily="50" charset="-128"/>
            </a:endParaRPr>
          </a:p>
        </p:txBody>
      </p:sp>
      <p:pic>
        <p:nvPicPr>
          <p:cNvPr id="4" name="図 3"/>
          <p:cNvPicPr>
            <a:picLocks noChangeAspect="1"/>
          </p:cNvPicPr>
          <p:nvPr/>
        </p:nvPicPr>
        <p:blipFill>
          <a:blip r:embed="rId5"/>
          <a:stretch>
            <a:fillRect/>
          </a:stretch>
        </p:blipFill>
        <p:spPr>
          <a:xfrm>
            <a:off x="315646" y="1363486"/>
            <a:ext cx="6905250" cy="3139241"/>
          </a:xfrm>
          <a:prstGeom prst="rect">
            <a:avLst/>
          </a:prstGeom>
        </p:spPr>
      </p:pic>
      <p:pic>
        <p:nvPicPr>
          <p:cNvPr id="18" name="図 17"/>
          <p:cNvPicPr>
            <a:picLocks noChangeAspect="1"/>
          </p:cNvPicPr>
          <p:nvPr/>
        </p:nvPicPr>
        <p:blipFill>
          <a:blip r:embed="rId6"/>
          <a:stretch>
            <a:fillRect/>
          </a:stretch>
        </p:blipFill>
        <p:spPr>
          <a:xfrm>
            <a:off x="1088738" y="1386817"/>
            <a:ext cx="1761897" cy="457240"/>
          </a:xfrm>
          <a:prstGeom prst="rect">
            <a:avLst/>
          </a:prstGeom>
        </p:spPr>
      </p:pic>
      <p:sp>
        <p:nvSpPr>
          <p:cNvPr id="19" name="テキスト ボックス 18"/>
          <p:cNvSpPr txBox="1"/>
          <p:nvPr/>
        </p:nvSpPr>
        <p:spPr>
          <a:xfrm>
            <a:off x="838200" y="3837232"/>
            <a:ext cx="5561444" cy="400110"/>
          </a:xfrm>
          <a:prstGeom prst="rect">
            <a:avLst/>
          </a:prstGeom>
          <a:solidFill>
            <a:schemeClr val="bg1"/>
          </a:solidFill>
        </p:spPr>
        <p:txBody>
          <a:bodyPr wrap="square" rtlCol="0">
            <a:spAutoFit/>
          </a:bodyPr>
          <a:lstStyle/>
          <a:p>
            <a:endParaRPr lang="ja-JP" altLang="en-US" sz="2000" dirty="0" smtClean="0"/>
          </a:p>
        </p:txBody>
      </p:sp>
      <p:pic>
        <p:nvPicPr>
          <p:cNvPr id="5" name="図 4"/>
          <p:cNvPicPr>
            <a:picLocks noChangeAspect="1"/>
          </p:cNvPicPr>
          <p:nvPr/>
        </p:nvPicPr>
        <p:blipFill>
          <a:blip r:embed="rId7"/>
          <a:stretch>
            <a:fillRect/>
          </a:stretch>
        </p:blipFill>
        <p:spPr>
          <a:xfrm>
            <a:off x="1033248" y="1290742"/>
            <a:ext cx="1872875" cy="523208"/>
          </a:xfrm>
          <a:prstGeom prst="rect">
            <a:avLst/>
          </a:prstGeom>
        </p:spPr>
      </p:pic>
      <p:sp>
        <p:nvSpPr>
          <p:cNvPr id="14" name="テキスト ボックス 13"/>
          <p:cNvSpPr txBox="1"/>
          <p:nvPr/>
        </p:nvSpPr>
        <p:spPr>
          <a:xfrm>
            <a:off x="934162" y="1851034"/>
            <a:ext cx="5876108" cy="523220"/>
          </a:xfrm>
          <a:prstGeom prst="rect">
            <a:avLst/>
          </a:prstGeom>
          <a:solidFill>
            <a:schemeClr val="bg1"/>
          </a:solidFill>
        </p:spPr>
        <p:txBody>
          <a:bodyPr wrap="square" rtlCol="0">
            <a:spAutoFit/>
          </a:bodyPr>
          <a:lstStyle/>
          <a:p>
            <a:r>
              <a:rPr lang="ja-JP" altLang="en-US" sz="2800" b="1" dirty="0" smtClean="0">
                <a:solidFill>
                  <a:schemeClr val="accent1">
                    <a:lumMod val="75000"/>
                  </a:schemeClr>
                </a:solidFill>
                <a:latin typeface="AR P丸ゴシック体E" panose="020F0900000000000000" pitchFamily="50" charset="-128"/>
                <a:ea typeface="AR P丸ゴシック体E" panose="020F0900000000000000" pitchFamily="50" charset="-128"/>
              </a:rPr>
              <a:t>注文の修正</a:t>
            </a:r>
            <a:endParaRPr lang="en-US" altLang="ja-JP" sz="2800" b="1" dirty="0" smtClean="0">
              <a:solidFill>
                <a:schemeClr val="accent1">
                  <a:lumMod val="75000"/>
                </a:schemeClr>
              </a:solidFill>
              <a:latin typeface="AR P丸ゴシック体E" panose="020F0900000000000000" pitchFamily="50" charset="-128"/>
              <a:ea typeface="AR P丸ゴシック体E" panose="020F0900000000000000" pitchFamily="50" charset="-128"/>
            </a:endParaRPr>
          </a:p>
        </p:txBody>
      </p:sp>
      <p:sp>
        <p:nvSpPr>
          <p:cNvPr id="20" name="テキスト ボックス 19"/>
          <p:cNvSpPr txBox="1"/>
          <p:nvPr/>
        </p:nvSpPr>
        <p:spPr>
          <a:xfrm>
            <a:off x="728259" y="2337049"/>
            <a:ext cx="6080024" cy="1631216"/>
          </a:xfrm>
          <a:prstGeom prst="rect">
            <a:avLst/>
          </a:prstGeom>
          <a:solidFill>
            <a:schemeClr val="bg1"/>
          </a:solidFill>
        </p:spPr>
        <p:txBody>
          <a:bodyPr wrap="square" rtlCol="0">
            <a:spAutoFit/>
          </a:bodyPr>
          <a:lstStyle/>
          <a:p>
            <a:endParaRPr lang="en-US" altLang="ja-JP" sz="2000" dirty="0"/>
          </a:p>
          <a:p>
            <a:r>
              <a:rPr lang="ja-JP" altLang="en-US" sz="2000" dirty="0" smtClean="0"/>
              <a:t>修正内容に間違いがないことを確認して、注文を確定してください。</a:t>
            </a:r>
            <a:endParaRPr lang="en-US" altLang="ja-JP" sz="2000" dirty="0" smtClean="0"/>
          </a:p>
          <a:p>
            <a:r>
              <a:rPr lang="ja-JP" altLang="en-US" sz="2000" dirty="0" smtClean="0"/>
              <a:t>注文修正内容確認の</a:t>
            </a:r>
            <a:r>
              <a:rPr lang="en-US" altLang="ja-JP" sz="2000" dirty="0" smtClean="0"/>
              <a:t>E</a:t>
            </a:r>
            <a:r>
              <a:rPr lang="ja-JP" altLang="en-US" sz="2000" dirty="0" smtClean="0"/>
              <a:t>メールが届きます。</a:t>
            </a:r>
            <a:endParaRPr lang="en-US" altLang="ja-JP" sz="2000" dirty="0" smtClean="0"/>
          </a:p>
          <a:p>
            <a:endParaRPr lang="en-US" altLang="ja-JP" sz="2000" dirty="0" smtClean="0"/>
          </a:p>
        </p:txBody>
      </p:sp>
      <p:pic>
        <p:nvPicPr>
          <p:cNvPr id="3" name="図 2"/>
          <p:cNvPicPr>
            <a:picLocks noChangeAspect="1"/>
          </p:cNvPicPr>
          <p:nvPr/>
        </p:nvPicPr>
        <p:blipFill>
          <a:blip r:embed="rId8"/>
          <a:stretch>
            <a:fillRect/>
          </a:stretch>
        </p:blipFill>
        <p:spPr>
          <a:xfrm>
            <a:off x="7359376" y="157683"/>
            <a:ext cx="4572396" cy="670618"/>
          </a:xfrm>
          <a:prstGeom prst="rect">
            <a:avLst/>
          </a:prstGeom>
        </p:spPr>
      </p:pic>
      <p:pic>
        <p:nvPicPr>
          <p:cNvPr id="9" name="図 8"/>
          <p:cNvPicPr>
            <a:picLocks noChangeAspect="1"/>
          </p:cNvPicPr>
          <p:nvPr/>
        </p:nvPicPr>
        <p:blipFill>
          <a:blip r:embed="rId9"/>
          <a:stretch>
            <a:fillRect/>
          </a:stretch>
        </p:blipFill>
        <p:spPr>
          <a:xfrm>
            <a:off x="7359376" y="827051"/>
            <a:ext cx="4572396" cy="2234804"/>
          </a:xfrm>
          <a:prstGeom prst="rect">
            <a:avLst/>
          </a:prstGeom>
        </p:spPr>
      </p:pic>
      <p:pic>
        <p:nvPicPr>
          <p:cNvPr id="10" name="図 9"/>
          <p:cNvPicPr>
            <a:picLocks noChangeAspect="1"/>
          </p:cNvPicPr>
          <p:nvPr/>
        </p:nvPicPr>
        <p:blipFill>
          <a:blip r:embed="rId10"/>
          <a:stretch>
            <a:fillRect/>
          </a:stretch>
        </p:blipFill>
        <p:spPr>
          <a:xfrm>
            <a:off x="7359376" y="3018668"/>
            <a:ext cx="4572396" cy="505113"/>
          </a:xfrm>
          <a:prstGeom prst="rect">
            <a:avLst/>
          </a:prstGeom>
        </p:spPr>
      </p:pic>
      <p:sp>
        <p:nvSpPr>
          <p:cNvPr id="23" name="楕円 22"/>
          <p:cNvSpPr/>
          <p:nvPr/>
        </p:nvSpPr>
        <p:spPr>
          <a:xfrm>
            <a:off x="10460182" y="2969978"/>
            <a:ext cx="1471590" cy="63675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下矢印 26"/>
          <p:cNvSpPr/>
          <p:nvPr/>
        </p:nvSpPr>
        <p:spPr>
          <a:xfrm>
            <a:off x="9174657" y="3606734"/>
            <a:ext cx="941832" cy="61944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11"/>
          <a:stretch>
            <a:fillRect/>
          </a:stretch>
        </p:blipFill>
        <p:spPr>
          <a:xfrm>
            <a:off x="7712974" y="4265948"/>
            <a:ext cx="3865199" cy="2536156"/>
          </a:xfrm>
          <a:prstGeom prst="rect">
            <a:avLst/>
          </a:prstGeom>
        </p:spPr>
      </p:pic>
      <p:sp>
        <p:nvSpPr>
          <p:cNvPr id="28" name="円形吹き出し 27"/>
          <p:cNvSpPr/>
          <p:nvPr/>
        </p:nvSpPr>
        <p:spPr>
          <a:xfrm flipV="1">
            <a:off x="220617" y="4781086"/>
            <a:ext cx="7095308" cy="1300314"/>
          </a:xfrm>
          <a:prstGeom prst="wedgeEllipseCallout">
            <a:avLst>
              <a:gd name="adj1" fmla="val 49054"/>
              <a:gd name="adj2" fmla="val 70449"/>
            </a:avLst>
          </a:prstGeom>
          <a:ln>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29" name="テキスト ボックス 28"/>
          <p:cNvSpPr txBox="1"/>
          <p:nvPr/>
        </p:nvSpPr>
        <p:spPr>
          <a:xfrm>
            <a:off x="444284" y="5108077"/>
            <a:ext cx="6647974" cy="646331"/>
          </a:xfrm>
          <a:prstGeom prst="rect">
            <a:avLst/>
          </a:prstGeom>
          <a:noFill/>
        </p:spPr>
        <p:txBody>
          <a:bodyPr wrap="none" rtlCol="0">
            <a:spAutoFit/>
          </a:bodyPr>
          <a:lstStyle/>
          <a:p>
            <a:pPr algn="ctr"/>
            <a:r>
              <a:rPr lang="ja-JP" altLang="en-US" b="1" dirty="0" smtClean="0"/>
              <a:t>修正注文内容に間違いがないか確認をして「注文する」を選択</a:t>
            </a:r>
            <a:endParaRPr lang="en-US" altLang="ja-JP" b="1" dirty="0" smtClean="0"/>
          </a:p>
          <a:p>
            <a:pPr algn="ctr"/>
            <a:r>
              <a:rPr lang="ja-JP" altLang="en-US" b="1" dirty="0" smtClean="0"/>
              <a:t>「注文完了」画面が表示されたら修正完了！！</a:t>
            </a:r>
            <a:endParaRPr lang="en-US" altLang="ja-JP" b="1" dirty="0" smtClean="0"/>
          </a:p>
        </p:txBody>
      </p:sp>
      <p:pic>
        <p:nvPicPr>
          <p:cNvPr id="6" name="オーディオ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88976183"/>
      </p:ext>
    </p:extLst>
  </p:cSld>
  <p:clrMapOvr>
    <a:masterClrMapping/>
  </p:clrMapOvr>
  <mc:AlternateContent xmlns:mc="http://schemas.openxmlformats.org/markup-compatibility/2006">
    <mc:Choice xmlns:p14="http://schemas.microsoft.com/office/powerpoint/2010/main" Requires="p14">
      <p:transition spd="slow" p14:dur="2000" advClick="0" advTm="25000"/>
    </mc:Choice>
    <mc:Fallback>
      <p:transition spd="slow" advClick="0"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635</TotalTime>
  <Words>1106</Words>
  <Application>Microsoft Office PowerPoint</Application>
  <PresentationFormat>ワイド画面</PresentationFormat>
  <Paragraphs>131</Paragraphs>
  <Slides>11</Slides>
  <Notes>11</Notes>
  <HiddenSlides>0</HiddenSlides>
  <MMClips>11</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11</vt:i4>
      </vt:variant>
    </vt:vector>
  </HeadingPairs>
  <TitlesOfParts>
    <vt:vector size="16" baseType="lpstr">
      <vt:lpstr>AR P丸ゴシック体E</vt:lpstr>
      <vt:lpstr>游ゴシック</vt:lpstr>
      <vt:lpstr>游ゴシック Light</vt:lpstr>
      <vt:lpstr>Arial</vt:lpstr>
      <vt:lpstr>Office テーマ</vt:lpstr>
      <vt:lpstr>晴ればれｅネット かんたん操作ガイド</vt:lpstr>
      <vt:lpstr>商品の注文方法</vt:lpstr>
      <vt:lpstr>商品の注文方法</vt:lpstr>
      <vt:lpstr>商品の注文方法</vt:lpstr>
      <vt:lpstr>商品の注文方法</vt:lpstr>
      <vt:lpstr>商品の注文方法</vt:lpstr>
      <vt:lpstr>商品の注文方法</vt:lpstr>
      <vt:lpstr>商品の注文方法</vt:lpstr>
      <vt:lpstr>商品の注文方法</vt:lpstr>
      <vt:lpstr>商品の注文方法</vt:lpstr>
      <vt:lpstr>商品の注文方法</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晴ればれｅネット かんたん操作ガイド</dc:title>
  <dc:creator>長尾 ももか</dc:creator>
  <cp:lastModifiedBy>長尾 ももか</cp:lastModifiedBy>
  <cp:revision>63</cp:revision>
  <cp:lastPrinted>2025-06-05T05:45:32Z</cp:lastPrinted>
  <dcterms:created xsi:type="dcterms:W3CDTF">2025-05-29T02:36:18Z</dcterms:created>
  <dcterms:modified xsi:type="dcterms:W3CDTF">2025-06-06T02:21:02Z</dcterms:modified>
</cp:coreProperties>
</file>